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49" r:id="rId3"/>
    <p:sldMasterId id="2147483761" r:id="rId4"/>
    <p:sldMasterId id="2147483801" r:id="rId5"/>
    <p:sldMasterId id="2147483862" r:id="rId6"/>
    <p:sldMasterId id="2147483904" r:id="rId7"/>
    <p:sldMasterId id="2147484029" r:id="rId8"/>
    <p:sldMasterId id="2147484077" r:id="rId9"/>
    <p:sldMasterId id="2147484118" r:id="rId10"/>
    <p:sldMasterId id="2147484179" r:id="rId11"/>
    <p:sldMasterId id="2147484239" r:id="rId12"/>
    <p:sldMasterId id="2147484251" r:id="rId13"/>
    <p:sldMasterId id="2147484275" r:id="rId14"/>
    <p:sldMasterId id="2147484287" r:id="rId15"/>
    <p:sldMasterId id="2147484330" r:id="rId16"/>
    <p:sldMasterId id="2147484332" r:id="rId17"/>
    <p:sldMasterId id="2147484368" r:id="rId18"/>
    <p:sldMasterId id="2147484404" r:id="rId19"/>
    <p:sldMasterId id="2147484428" r:id="rId20"/>
    <p:sldMasterId id="2147484452" r:id="rId21"/>
    <p:sldMasterId id="2147484464" r:id="rId22"/>
    <p:sldMasterId id="2147484476" r:id="rId23"/>
    <p:sldMasterId id="2147484488" r:id="rId24"/>
    <p:sldMasterId id="2147484500" r:id="rId25"/>
  </p:sldMasterIdLst>
  <p:notesMasterIdLst>
    <p:notesMasterId r:id="rId120"/>
  </p:notesMasterIdLst>
  <p:handoutMasterIdLst>
    <p:handoutMasterId r:id="rId121"/>
  </p:handoutMasterIdLst>
  <p:sldIdLst>
    <p:sldId id="256" r:id="rId26"/>
    <p:sldId id="608" r:id="rId27"/>
    <p:sldId id="426" r:id="rId28"/>
    <p:sldId id="714" r:id="rId29"/>
    <p:sldId id="744" r:id="rId30"/>
    <p:sldId id="581" r:id="rId31"/>
    <p:sldId id="334" r:id="rId32"/>
    <p:sldId id="422" r:id="rId33"/>
    <p:sldId id="734" r:id="rId34"/>
    <p:sldId id="670" r:id="rId35"/>
    <p:sldId id="278" r:id="rId36"/>
    <p:sldId id="633" r:id="rId37"/>
    <p:sldId id="755" r:id="rId38"/>
    <p:sldId id="279" r:id="rId39"/>
    <p:sldId id="639" r:id="rId40"/>
    <p:sldId id="486" r:id="rId41"/>
    <p:sldId id="536" r:id="rId42"/>
    <p:sldId id="503" r:id="rId43"/>
    <p:sldId id="527" r:id="rId44"/>
    <p:sldId id="280" r:id="rId45"/>
    <p:sldId id="429" r:id="rId46"/>
    <p:sldId id="430" r:id="rId47"/>
    <p:sldId id="281" r:id="rId48"/>
    <p:sldId id="754" r:id="rId49"/>
    <p:sldId id="757" r:id="rId50"/>
    <p:sldId id="495" r:id="rId51"/>
    <p:sldId id="752" r:id="rId52"/>
    <p:sldId id="640" r:id="rId53"/>
    <p:sldId id="283" r:id="rId54"/>
    <p:sldId id="282" r:id="rId55"/>
    <p:sldId id="533" r:id="rId56"/>
    <p:sldId id="760" r:id="rId57"/>
    <p:sldId id="761" r:id="rId58"/>
    <p:sldId id="285" r:id="rId59"/>
    <p:sldId id="534" r:id="rId60"/>
    <p:sldId id="432" r:id="rId61"/>
    <p:sldId id="287" r:id="rId62"/>
    <p:sldId id="728" r:id="rId63"/>
    <p:sldId id="667" r:id="rId64"/>
    <p:sldId id="729" r:id="rId65"/>
    <p:sldId id="540" r:id="rId66"/>
    <p:sldId id="528" r:id="rId67"/>
    <p:sldId id="586" r:id="rId68"/>
    <p:sldId id="578" r:id="rId69"/>
    <p:sldId id="477" r:id="rId70"/>
    <p:sldId id="549" r:id="rId71"/>
    <p:sldId id="717" r:id="rId72"/>
    <p:sldId id="616" r:id="rId73"/>
    <p:sldId id="510" r:id="rId74"/>
    <p:sldId id="266" r:id="rId75"/>
    <p:sldId id="747" r:id="rId76"/>
    <p:sldId id="748" r:id="rId77"/>
    <p:sldId id="390" r:id="rId78"/>
    <p:sldId id="643" r:id="rId79"/>
    <p:sldId id="406" r:id="rId80"/>
    <p:sldId id="532" r:id="rId81"/>
    <p:sldId id="531" r:id="rId82"/>
    <p:sldId id="494" r:id="rId83"/>
    <p:sldId id="719" r:id="rId84"/>
    <p:sldId id="701" r:id="rId85"/>
    <p:sldId id="725" r:id="rId86"/>
    <p:sldId id="699" r:id="rId87"/>
    <p:sldId id="648" r:id="rId88"/>
    <p:sldId id="671" r:id="rId89"/>
    <p:sldId id="410" r:id="rId90"/>
    <p:sldId id="258" r:id="rId91"/>
    <p:sldId id="524" r:id="rId92"/>
    <p:sldId id="508" r:id="rId93"/>
    <p:sldId id="395" r:id="rId94"/>
    <p:sldId id="735" r:id="rId95"/>
    <p:sldId id="567" r:id="rId96"/>
    <p:sldId id="759" r:id="rId97"/>
    <p:sldId id="569" r:id="rId98"/>
    <p:sldId id="709" r:id="rId99"/>
    <p:sldId id="574" r:id="rId100"/>
    <p:sldId id="642" r:id="rId101"/>
    <p:sldId id="566" r:id="rId102"/>
    <p:sldId id="561" r:id="rId103"/>
    <p:sldId id="758" r:id="rId104"/>
    <p:sldId id="694" r:id="rId105"/>
    <p:sldId id="702" r:id="rId106"/>
    <p:sldId id="490" r:id="rId107"/>
    <p:sldId id="668" r:id="rId108"/>
    <p:sldId id="745" r:id="rId109"/>
    <p:sldId id="746" r:id="rId110"/>
    <p:sldId id="644" r:id="rId111"/>
    <p:sldId id="715" r:id="rId112"/>
    <p:sldId id="739" r:id="rId113"/>
    <p:sldId id="740" r:id="rId114"/>
    <p:sldId id="663" r:id="rId115"/>
    <p:sldId id="673" r:id="rId116"/>
    <p:sldId id="664" r:id="rId117"/>
    <p:sldId id="665" r:id="rId118"/>
    <p:sldId id="721" r:id="rId119"/>
  </p:sldIdLst>
  <p:sldSz cx="12192000" cy="6858000"/>
  <p:notesSz cx="6881813" cy="9296400"/>
  <p:defaultTextStyle>
    <a:defPPr>
      <a:defRPr lang="en-US"/>
    </a:defPPr>
    <a:lvl1pPr marL="0" algn="l" defTabSz="914008" rtl="0" eaLnBrk="1" latinLnBrk="0" hangingPunct="1">
      <a:defRPr sz="1800" kern="1200">
        <a:solidFill>
          <a:schemeClr val="tx1"/>
        </a:solidFill>
        <a:latin typeface="+mn-lt"/>
        <a:ea typeface="+mn-ea"/>
        <a:cs typeface="+mn-cs"/>
      </a:defRPr>
    </a:lvl1pPr>
    <a:lvl2pPr marL="457006" algn="l" defTabSz="914008" rtl="0" eaLnBrk="1" latinLnBrk="0" hangingPunct="1">
      <a:defRPr sz="1800" kern="1200">
        <a:solidFill>
          <a:schemeClr val="tx1"/>
        </a:solidFill>
        <a:latin typeface="+mn-lt"/>
        <a:ea typeface="+mn-ea"/>
        <a:cs typeface="+mn-cs"/>
      </a:defRPr>
    </a:lvl2pPr>
    <a:lvl3pPr marL="914008" algn="l" defTabSz="914008" rtl="0" eaLnBrk="1" latinLnBrk="0" hangingPunct="1">
      <a:defRPr sz="1800" kern="1200">
        <a:solidFill>
          <a:schemeClr val="tx1"/>
        </a:solidFill>
        <a:latin typeface="+mn-lt"/>
        <a:ea typeface="+mn-ea"/>
        <a:cs typeface="+mn-cs"/>
      </a:defRPr>
    </a:lvl3pPr>
    <a:lvl4pPr marL="1371016" algn="l" defTabSz="914008" rtl="0" eaLnBrk="1" latinLnBrk="0" hangingPunct="1">
      <a:defRPr sz="1800" kern="1200">
        <a:solidFill>
          <a:schemeClr val="tx1"/>
        </a:solidFill>
        <a:latin typeface="+mn-lt"/>
        <a:ea typeface="+mn-ea"/>
        <a:cs typeface="+mn-cs"/>
      </a:defRPr>
    </a:lvl4pPr>
    <a:lvl5pPr marL="1828021" algn="l" defTabSz="914008" rtl="0" eaLnBrk="1" latinLnBrk="0" hangingPunct="1">
      <a:defRPr sz="1800" kern="1200">
        <a:solidFill>
          <a:schemeClr val="tx1"/>
        </a:solidFill>
        <a:latin typeface="+mn-lt"/>
        <a:ea typeface="+mn-ea"/>
        <a:cs typeface="+mn-cs"/>
      </a:defRPr>
    </a:lvl5pPr>
    <a:lvl6pPr marL="2285028" algn="l" defTabSz="914008" rtl="0" eaLnBrk="1" latinLnBrk="0" hangingPunct="1">
      <a:defRPr sz="1800" kern="1200">
        <a:solidFill>
          <a:schemeClr val="tx1"/>
        </a:solidFill>
        <a:latin typeface="+mn-lt"/>
        <a:ea typeface="+mn-ea"/>
        <a:cs typeface="+mn-cs"/>
      </a:defRPr>
    </a:lvl6pPr>
    <a:lvl7pPr marL="2742033" algn="l" defTabSz="914008" rtl="0" eaLnBrk="1" latinLnBrk="0" hangingPunct="1">
      <a:defRPr sz="1800" kern="1200">
        <a:solidFill>
          <a:schemeClr val="tx1"/>
        </a:solidFill>
        <a:latin typeface="+mn-lt"/>
        <a:ea typeface="+mn-ea"/>
        <a:cs typeface="+mn-cs"/>
      </a:defRPr>
    </a:lvl7pPr>
    <a:lvl8pPr marL="3199039" algn="l" defTabSz="914008" rtl="0" eaLnBrk="1" latinLnBrk="0" hangingPunct="1">
      <a:defRPr sz="1800" kern="1200">
        <a:solidFill>
          <a:schemeClr val="tx1"/>
        </a:solidFill>
        <a:latin typeface="+mn-lt"/>
        <a:ea typeface="+mn-ea"/>
        <a:cs typeface="+mn-cs"/>
      </a:defRPr>
    </a:lvl8pPr>
    <a:lvl9pPr marL="3656044" algn="l" defTabSz="91400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89A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00" autoAdjust="0"/>
    <p:restoredTop sz="94454" autoAdjust="0"/>
  </p:normalViewPr>
  <p:slideViewPr>
    <p:cSldViewPr>
      <p:cViewPr varScale="1">
        <p:scale>
          <a:sx n="59" d="100"/>
          <a:sy n="59" d="100"/>
        </p:scale>
        <p:origin x="88" y="376"/>
      </p:cViewPr>
      <p:guideLst>
        <p:guide orient="horz" pos="2160"/>
        <p:guide pos="3840"/>
      </p:guideLst>
    </p:cSldViewPr>
  </p:slideViewPr>
  <p:notesTextViewPr>
    <p:cViewPr>
      <p:scale>
        <a:sx n="3" d="2"/>
        <a:sy n="3" d="2"/>
      </p:scale>
      <p:origin x="0" y="0"/>
    </p:cViewPr>
  </p:notesTextViewPr>
  <p:sorterViewPr>
    <p:cViewPr varScale="1">
      <p:scale>
        <a:sx n="1" d="1"/>
        <a:sy n="1" d="1"/>
      </p:scale>
      <p:origin x="0" y="-217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117" Type="http://schemas.openxmlformats.org/officeDocument/2006/relationships/slide" Target="slides/slide92.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slide" Target="slides/slide87.xml"/><Relationship Id="rId16" Type="http://schemas.openxmlformats.org/officeDocument/2006/relationships/slideMaster" Target="slideMasters/slideMaster16.xml"/><Relationship Id="rId107" Type="http://schemas.openxmlformats.org/officeDocument/2006/relationships/slide" Target="slides/slide82.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123"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6.xml"/><Relationship Id="rId82" Type="http://schemas.openxmlformats.org/officeDocument/2006/relationships/slide" Target="slides/slide57.xml"/><Relationship Id="rId90" Type="http://schemas.openxmlformats.org/officeDocument/2006/relationships/slide" Target="slides/slide65.xml"/><Relationship Id="rId95" Type="http://schemas.openxmlformats.org/officeDocument/2006/relationships/slide" Target="slides/slide7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slide" Target="slides/slide44.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113" Type="http://schemas.openxmlformats.org/officeDocument/2006/relationships/slide" Target="slides/slide88.xml"/><Relationship Id="rId118"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93" Type="http://schemas.openxmlformats.org/officeDocument/2006/relationships/slide" Target="slides/slide68.xml"/><Relationship Id="rId98" Type="http://schemas.openxmlformats.org/officeDocument/2006/relationships/slide" Target="slides/slide73.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103" Type="http://schemas.openxmlformats.org/officeDocument/2006/relationships/slide" Target="slides/slide78.xml"/><Relationship Id="rId108" Type="http://schemas.openxmlformats.org/officeDocument/2006/relationships/slide" Target="slides/slide83.xml"/><Relationship Id="rId116" Type="http://schemas.openxmlformats.org/officeDocument/2006/relationships/slide" Target="slides/slide91.xml"/><Relationship Id="rId124"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slide" Target="slides/slide71.xml"/><Relationship Id="rId111" Type="http://schemas.openxmlformats.org/officeDocument/2006/relationships/slide" Target="slides/slide8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slide" Target="slides/slide89.xml"/><Relationship Id="rId119"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109" Type="http://schemas.openxmlformats.org/officeDocument/2006/relationships/slide" Target="slides/slide8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slide" Target="slides/slide85.xml"/><Relationship Id="rId115" Type="http://schemas.openxmlformats.org/officeDocument/2006/relationships/slide" Target="slides/slide9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0"/>
            </a:pPr>
            <a:r>
              <a:rPr lang="en-US" sz="3200" dirty="0" err="1"/>
              <a:t>Linpack</a:t>
            </a:r>
            <a:r>
              <a:rPr lang="en-US" sz="3200" dirty="0"/>
              <a:t> (GFLOPS) vs. Year of introductions </a:t>
            </a:r>
          </a:p>
        </c:rich>
      </c:tx>
      <c:layout>
        <c:manualLayout>
          <c:xMode val="edge"/>
          <c:yMode val="edge"/>
          <c:x val="0.14090277777777777"/>
          <c:y val="1.1111111111111112E-2"/>
        </c:manualLayout>
      </c:layout>
      <c:overlay val="0"/>
    </c:title>
    <c:autoTitleDeleted val="0"/>
    <c:plotArea>
      <c:layout>
        <c:manualLayout>
          <c:layoutTarget val="inner"/>
          <c:xMode val="edge"/>
          <c:yMode val="edge"/>
          <c:x val="0.12769944904999081"/>
          <c:y val="1.8465612282888122E-2"/>
          <c:w val="0.82309110331310564"/>
          <c:h val="0.83678740783443861"/>
        </c:manualLayout>
      </c:layout>
      <c:scatterChart>
        <c:scatterStyle val="lineMarker"/>
        <c:varyColors val="0"/>
        <c:ser>
          <c:idx val="0"/>
          <c:order val="0"/>
          <c:tx>
            <c:strRef>
              <c:f>'Bell Prize &amp; Linpack'!$B$187</c:f>
              <c:strCache>
                <c:ptCount val="1"/>
                <c:pt idx="0">
                  <c:v>Linpack of the year</c:v>
                </c:pt>
              </c:strCache>
            </c:strRef>
          </c:tx>
          <c:spPr>
            <a:ln w="28575">
              <a:noFill/>
            </a:ln>
          </c:spPr>
          <c:dLbls>
            <c:dLbl>
              <c:idx val="0"/>
              <c:layout/>
              <c:tx>
                <c:strRef>
                  <c:f>'Bell Prize &amp; Linpack'!$C$188</c:f>
                  <c:strCache>
                    <c:ptCount val="1"/>
                    <c:pt idx="0">
                      <c:v>CDC 6600</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{AD0723DE-D833-4EC1-87F2-5FB3BA8BDD5E}</c15:txfldGUID>
                      <c15:f>'Bell Prize &amp; Linpack'!$C$188</c15:f>
                      <c15:dlblFieldTableCache>
                        <c:ptCount val="1"/>
                        <c:pt idx="0">
                          <c:v>CDC 6600</c:v>
                        </c:pt>
                      </c15:dlblFieldTableCache>
                    </c15:dlblFTEntry>
                  </c15:dlblFieldTable>
                  <c15:showDataLabelsRange val="0"/>
                </c:ext>
              </c:extLst>
            </c:dLbl>
            <c:dLbl>
              <c:idx val="1"/>
              <c:layout/>
              <c:tx>
                <c:strRef>
                  <c:f>'Bell Prize &amp; Linpack'!$C$189</c:f>
                  <c:strCache>
                    <c:ptCount val="1"/>
                    <c:pt idx="0">
                      <c:v>CDC 7600</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{4754A8FB-0F2E-4376-BF90-F372A8CE523B}</c15:txfldGUID>
                      <c15:f>'Bell Prize &amp; Linpack'!$C$189</c15:f>
                      <c15:dlblFieldTableCache>
                        <c:ptCount val="1"/>
                        <c:pt idx="0">
                          <c:v>CDC 7600</c:v>
                        </c:pt>
                      </c15:dlblFieldTableCache>
                    </c15:dlblFTEntry>
                  </c15:dlblFieldTable>
                  <c15:showDataLabelsRange val="0"/>
                </c:ext>
              </c:extLst>
            </c:dLbl>
            <c:dLbl>
              <c:idx val="2"/>
              <c:layout/>
              <c:tx>
                <c:strRef>
                  <c:f>'Bell Prize &amp; Linpack'!$C$190</c:f>
                  <c:strCache>
                    <c:ptCount val="1"/>
                    <c:pt idx="0">
                      <c:v>Cray 1</c:v>
                    </c:pt>
                  </c:strCache>
                </c:strRef>
              </c:tx>
              <c:spPr/>
              <c:txPr>
                <a:bodyPr/>
                <a:lstStyle/>
                <a:p>
                  <a:pPr>
                    <a:defRPr sz="1600"/>
                  </a:pPr>
                  <a:endParaRPr lang="en-US"/>
                </a:p>
              </c:txPr>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{AB4927BD-169F-4CC9-A002-B04726215209}</c15:txfldGUID>
                      <c15:f>'Bell Prize &amp; Linpack'!$C$190</c15:f>
                      <c15:dlblFieldTableCache>
                        <c:ptCount val="1"/>
                        <c:pt idx="0">
                          <c:v>Cray 1</c:v>
                        </c:pt>
                      </c15:dlblFieldTableCache>
                    </c15:dlblFTEntry>
                  </c15:dlblFieldTable>
                  <c15:showDataLabelsRange val="0"/>
                </c:ext>
              </c:extLst>
            </c:dLbl>
            <c:dLbl>
              <c:idx val="3"/>
              <c:layout/>
              <c:tx>
                <c:strRef>
                  <c:f>'Bell Prize &amp; Linpack'!$C$191</c:f>
                  <c:strCache>
                    <c:ptCount val="1"/>
                    <c:pt idx="0">
                      <c:v>Cray XMP</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{D4E300AF-BC80-45FF-8163-C45B4B6E7C72}</c15:txfldGUID>
                      <c15:f>'Bell Prize &amp; Linpack'!$C$191</c15:f>
                      <c15:dlblFieldTableCache>
                        <c:ptCount val="1"/>
                        <c:pt idx="0">
                          <c:v>Cray XMP</c:v>
                        </c:pt>
                      </c15:dlblFieldTableCache>
                    </c15:dlblFTEntry>
                  </c15:dlblFieldTable>
                  <c15:showDataLabelsRange val="0"/>
                </c:ext>
              </c:extLst>
            </c:dLbl>
            <c:dLbl>
              <c:idx val="4"/>
              <c:layout/>
              <c:tx>
                <c:strRef>
                  <c:f>'Bell Prize &amp; Linpack'!$C$192</c:f>
                  <c:strCache>
                    <c:ptCount val="1"/>
                    <c:pt idx="0">
                      <c:v>Cray YMP 16</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{1778BC83-D3A4-40EB-98C0-C58D66EFEB8B}</c15:txfldGUID>
                      <c15:f>'Bell Prize &amp; Linpack'!$C$192</c15:f>
                      <c15:dlblFieldTableCache>
                        <c:ptCount val="1"/>
                        <c:pt idx="0">
                          <c:v>Cray YMP 16</c:v>
                        </c:pt>
                      </c15:dlblFieldTableCache>
                    </c15:dlblFTEntry>
                  </c15:dlblFieldTable>
                  <c15:showDataLabelsRange val="0"/>
                </c:ext>
              </c:extLst>
            </c:dLbl>
            <c:dLbl>
              <c:idx val="5"/>
              <c:tx>
                <c:strRef>
                  <c:f>'Bell Prize &amp; Linpack'!$C$193</c:f>
                  <c:strCache>
                    <c:ptCount val="1"/>
                    <c:pt idx="0">
                      <c:v>TM CM2</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{7A57DA85-84B1-4E51-A5B5-83834E91C9B5}</c15:txfldGUID>
                      <c15:f>'Bell Prize &amp; Linpack'!$C$193</c15:f>
                      <c15:dlblFieldTableCache>
                        <c:ptCount val="1"/>
                        <c:pt idx="0">
                          <c:v>TM CM2</c:v>
                        </c:pt>
                      </c15:dlblFieldTableCache>
                    </c15:dlblFTEntry>
                  </c15:dlblFieldTable>
                  <c15:showDataLabelsRange val="0"/>
                </c:ext>
              </c:extLst>
            </c:dLbl>
            <c:dLbl>
              <c:idx val="6"/>
              <c:tx>
                <c:strRef>
                  <c:f>'Bell Prize &amp; Linpack'!$C$194</c:f>
                  <c:strCache>
                    <c:ptCount val="1"/>
                    <c:pt idx="0">
                      <c:v>TM CM2</c:v>
                    </c:pt>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{3EC3FFAF-1011-4D9C-A4F2-FE52CFF9AFC4}</c15:txfldGUID>
                      <c15:f>'Bell Prize &amp; Linpack'!$C$194</c15:f>
                      <c15:dlblFieldTableCache>
                        <c:ptCount val="1"/>
                        <c:pt idx="0">
                          <c:v>TM CM2</c:v>
                        </c:pt>
                      </c15:dlblFieldTableCache>
                    </c15:dlblFTEntry>
                  </c15:dlblFieldTable>
                  <c15:showDataLabelsRange val="0"/>
                </c:ext>
              </c:extLst>
            </c:dLbl>
            <c:dLbl>
              <c:idx val="7"/>
              <c:tx>
                <c:strRef>
                  <c:f>'Bell Prize &amp; Linpack'!$C$195</c:f>
                  <c:strCache>
                    <c:ptCount val="1"/>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{0994A916-1C41-40F0-81A3-D1943EC6D0E5}</c15:txfldGUID>
                      <c15:f>'Bell Prize &amp; Linpack'!$C$195</c15:f>
                      <c15:dlblFieldTableCache>
                        <c:ptCount val="1"/>
                      </c15:dlblFieldTableCache>
                    </c15:dlblFTEntry>
                  </c15:dlblFieldTable>
                  <c15:showDataLabelsRange val="0"/>
                </c:ext>
              </c:extLst>
            </c:dLbl>
            <c:dLbl>
              <c:idx val="8"/>
              <c:layout/>
              <c:tx>
                <c:strRef>
                  <c:f>'Bell Prize &amp; Linpack'!$C$196</c:f>
                  <c:strCache>
                    <c:ptCount val="1"/>
                    <c:pt idx="0">
                      <c:v>Intel Delta</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{418CA188-4378-4099-B177-7A1165FC2BE9}</c15:txfldGUID>
                      <c15:f>'Bell Prize &amp; Linpack'!$C$196</c15:f>
                      <c15:dlblFieldTableCache>
                        <c:ptCount val="1"/>
                        <c:pt idx="0">
                          <c:v>Intel Delta</c:v>
                        </c:pt>
                      </c15:dlblFieldTableCache>
                    </c15:dlblFTEntry>
                  </c15:dlblFieldTable>
                  <c15:showDataLabelsRange val="0"/>
                </c:ext>
              </c:extLst>
            </c:dLbl>
            <c:dLbl>
              <c:idx val="9"/>
              <c:layout/>
              <c:tx>
                <c:strRef>
                  <c:f>'Bell Prize &amp; Linpack'!$C$197</c:f>
                  <c:strCache>
                    <c:ptCount val="1"/>
                    <c:pt idx="0">
                      <c:v>TM CM5</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{31D83694-F73B-464C-B6E9-9454D399E6DD}</c15:txfldGUID>
                      <c15:f>'Bell Prize &amp; Linpack'!$C$197</c15:f>
                      <c15:dlblFieldTableCache>
                        <c:ptCount val="1"/>
                        <c:pt idx="0">
                          <c:v>TM CM5</c:v>
                        </c:pt>
                      </c15:dlblFieldTableCache>
                    </c15:dlblFTEntry>
                  </c15:dlblFieldTable>
                  <c15:showDataLabelsRange val="0"/>
                </c:ext>
              </c:extLst>
            </c:dLbl>
            <c:dLbl>
              <c:idx val="10"/>
              <c:layout/>
              <c:tx>
                <c:strRef>
                  <c:f>'Bell Prize &amp; Linpack'!$C$198</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{83430789-50FD-4575-879D-E9D6AF6CB8E4}</c15:txfldGUID>
                      <c15:f>'Bell Prize &amp; Linpack'!$C$198</c15:f>
                      <c15:dlblFieldTableCache>
                        <c:ptCount val="1"/>
                      </c15:dlblFieldTableCache>
                    </c15:dlblFTEntry>
                  </c15:dlblFieldTable>
                  <c15:showDataLabelsRange val="0"/>
                </c:ext>
              </c:extLst>
            </c:dLbl>
            <c:dLbl>
              <c:idx val="11"/>
              <c:layout/>
              <c:tx>
                <c:strRef>
                  <c:f>'Bell Prize &amp; Linpack'!$C$199</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{460FAC02-6DAC-49F7-B6E4-9EB919D2124E}</c15:txfldGUID>
                      <c15:f>'Bell Prize &amp; Linpack'!$C$199</c15:f>
                      <c15:dlblFieldTableCache>
                        <c:ptCount val="1"/>
                      </c15:dlblFieldTableCache>
                    </c15:dlblFTEntry>
                  </c15:dlblFieldTable>
                  <c15:showDataLabelsRange val="0"/>
                </c:ext>
              </c:extLst>
            </c:dLbl>
            <c:dLbl>
              <c:idx val="12"/>
              <c:layout/>
              <c:tx>
                <c:strRef>
                  <c:f>'Bell Prize &amp; Linpack'!$C$200</c:f>
                  <c:strCache>
                    <c:ptCount val="1"/>
                    <c:pt idx="0">
                      <c:v>Fujitsu NWT</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{F3DF19DE-B904-424A-B2CB-AB02748B37D1}</c15:txfldGUID>
                      <c15:f>'Bell Prize &amp; Linpack'!$C$200</c15:f>
                      <c15:dlblFieldTableCache>
                        <c:ptCount val="1"/>
                        <c:pt idx="0">
                          <c:v>Fujitsu NWT</c:v>
                        </c:pt>
                      </c15:dlblFieldTableCache>
                    </c15:dlblFTEntry>
                  </c15:dlblFieldTable>
                  <c15:showDataLabelsRange val="0"/>
                </c:ext>
              </c:extLst>
            </c:dLbl>
            <c:dLbl>
              <c:idx val="13"/>
              <c:layout/>
              <c:tx>
                <c:strRef>
                  <c:f>'Bell Prize &amp; Linpack'!$C$201</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{27BD1BE1-B5E7-4F8D-92F2-66089FCAD296}</c15:txfldGUID>
                      <c15:f>'Bell Prize &amp; Linpack'!$C$201</c15:f>
                      <c15:dlblFieldTableCache>
                        <c:ptCount val="1"/>
                      </c15:dlblFieldTableCache>
                    </c15:dlblFTEntry>
                  </c15:dlblFieldTable>
                  <c15:showDataLabelsRange val="0"/>
                </c:ext>
              </c:extLst>
            </c:dLbl>
            <c:dLbl>
              <c:idx val="14"/>
              <c:layout/>
              <c:tx>
                <c:strRef>
                  <c:f>'Bell Prize &amp; Linpack'!$C$202</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{043D6851-9B24-4D1E-A9E0-8D8378B4EA7E}</c15:txfldGUID>
                      <c15:f>'Bell Prize &amp; Linpack'!$C$202</c15:f>
                      <c15:dlblFieldTableCache>
                        <c:ptCount val="1"/>
                      </c15:dlblFieldTableCache>
                    </c15:dlblFTEntry>
                  </c15:dlblFieldTable>
                  <c15:showDataLabelsRange val="0"/>
                </c:ext>
              </c:extLst>
            </c:dLbl>
            <c:dLbl>
              <c:idx val="15"/>
              <c:layout/>
              <c:tx>
                <c:strRef>
                  <c:f>'Bell Prize &amp; Linpack'!$C$203</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{08194D00-7AF8-4072-AB9A-489A2246F06C}</c15:txfldGUID>
                      <c15:f>'Bell Prize &amp; Linpack'!$C$203</c15:f>
                      <c15:dlblFieldTableCache>
                        <c:ptCount val="1"/>
                      </c15:dlblFieldTableCache>
                    </c15:dlblFTEntry>
                  </c15:dlblFieldTable>
                  <c15:showDataLabelsRange val="0"/>
                </c:ext>
              </c:extLst>
            </c:dLbl>
            <c:dLbl>
              <c:idx val="16"/>
              <c:layout/>
              <c:tx>
                <c:strRef>
                  <c:f>'Bell Prize &amp; Linpack'!$C$204</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{7B442C70-5730-41D3-A67D-6AF64C6C0FE5}</c15:txfldGUID>
                      <c15:f>'Bell Prize &amp; Linpack'!$C$204</c15:f>
                      <c15:dlblFieldTableCache>
                        <c:ptCount val="1"/>
                      </c15:dlblFieldTableCache>
                    </c15:dlblFTEntry>
                  </c15:dlblFieldTable>
                  <c15:showDataLabelsRange val="0"/>
                </c:ext>
              </c:extLst>
            </c:dLbl>
            <c:dLbl>
              <c:idx val="17"/>
              <c:layout/>
              <c:tx>
                <c:strRef>
                  <c:f>'Bell Prize &amp; Linpack'!$C$205</c:f>
                  <c:strCache>
                    <c:ptCount val="1"/>
                    <c:pt idx="0">
                      <c:v>IBM Power3</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{032AB4E5-2A53-4ADC-A535-6D705E2DCF07}</c15:txfldGUID>
                      <c15:f>'Bell Prize &amp; Linpack'!$C$205</c15:f>
                      <c15:dlblFieldTableCache>
                        <c:ptCount val="1"/>
                        <c:pt idx="0">
                          <c:v>IBM Power3</c:v>
                        </c:pt>
                      </c15:dlblFieldTableCache>
                    </c15:dlblFTEntry>
                  </c15:dlblFieldTable>
                  <c15:showDataLabelsRange val="0"/>
                </c:ext>
              </c:extLst>
            </c:dLbl>
            <c:dLbl>
              <c:idx val="18"/>
              <c:layout/>
              <c:tx>
                <c:strRef>
                  <c:f>'Bell Prize &amp; Linpack'!$C$206</c:f>
                  <c:strCache>
                    <c:ptCount val="1"/>
                    <c:pt idx="0">
                      <c:v>NEC ES</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{57AF7B28-C7ED-4826-AF27-368494EC891D}</c15:txfldGUID>
                      <c15:f>'Bell Prize &amp; Linpack'!$C$206</c15:f>
                      <c15:dlblFieldTableCache>
                        <c:ptCount val="1"/>
                        <c:pt idx="0">
                          <c:v>NEC ES</c:v>
                        </c:pt>
                      </c15:dlblFieldTableCache>
                    </c15:dlblFTEntry>
                  </c15:dlblFieldTable>
                  <c15:showDataLabelsRange val="0"/>
                </c:ext>
              </c:extLst>
            </c:dLbl>
            <c:dLbl>
              <c:idx val="19"/>
              <c:layout/>
              <c:tx>
                <c:strRef>
                  <c:f>'Bell Prize &amp; Linpack'!$C$207</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{AD946144-22B5-4818-A59A-2A6451C9E66A}</c15:txfldGUID>
                      <c15:f>'Bell Prize &amp; Linpack'!$C$207</c15:f>
                      <c15:dlblFieldTableCache>
                        <c:ptCount val="1"/>
                      </c15:dlblFieldTableCache>
                    </c15:dlblFTEntry>
                  </c15:dlblFieldTable>
                  <c15:showDataLabelsRange val="0"/>
                </c:ext>
              </c:extLst>
            </c:dLbl>
            <c:dLbl>
              <c:idx val="20"/>
              <c:layout/>
              <c:tx>
                <c:strRef>
                  <c:f>'Bell Prize &amp; Linpack'!$C$208</c:f>
                  <c:strCache>
                    <c:ptCount val="1"/>
                    <c:pt idx="0">
                      <c:v>BlueGene</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{2BBCFEBC-FBD4-43FB-9FBB-C48A747729BA}</c15:txfldGUID>
                      <c15:f>'Bell Prize &amp; Linpack'!$C$208</c15:f>
                      <c15:dlblFieldTableCache>
                        <c:ptCount val="1"/>
                        <c:pt idx="0">
                          <c:v>BlueGene</c:v>
                        </c:pt>
                      </c15:dlblFieldTableCache>
                    </c15:dlblFTEntry>
                  </c15:dlblFieldTable>
                  <c15:showDataLabelsRange val="0"/>
                </c:ext>
              </c:extLst>
            </c:dLbl>
            <c:dLbl>
              <c:idx val="21"/>
              <c:layout/>
              <c:tx>
                <c:strRef>
                  <c:f>'Bell Prize &amp; Linpack'!$C$209</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{719FBAF5-EE6B-4CFA-81FC-639E1136ED11}</c15:txfldGUID>
                      <c15:f>'Bell Prize &amp; Linpack'!$C$209</c15:f>
                      <c15:dlblFieldTableCache>
                        <c:ptCount val="1"/>
                      </c15:dlblFieldTableCache>
                    </c15:dlblFTEntry>
                  </c15:dlblFieldTable>
                  <c15:showDataLabelsRange val="0"/>
                </c:ext>
              </c:extLst>
            </c:dLbl>
            <c:dLbl>
              <c:idx val="22"/>
              <c:layout/>
              <c:tx>
                <c:strRef>
                  <c:f>'Bell Prize &amp; Linpack'!$C$210</c:f>
                  <c:strCache>
                    <c:ptCount val="1"/>
                    <c:pt idx="0">
                      <c:v>BlueGene</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{191DD0F5-6936-4660-AAA9-BA1D1B6FBC4C}</c15:txfldGUID>
                      <c15:f>'Bell Prize &amp; Linpack'!$C$210</c15:f>
                      <c15:dlblFieldTableCache>
                        <c:ptCount val="1"/>
                        <c:pt idx="0">
                          <c:v>BlueGene</c:v>
                        </c:pt>
                      </c15:dlblFieldTableCache>
                    </c15:dlblFTEntry>
                  </c15:dlblFieldTable>
                  <c15:showDataLabelsRange val="0"/>
                </c:ext>
              </c:extLst>
            </c:dLbl>
            <c:dLbl>
              <c:idx val="23"/>
              <c:layout/>
              <c:tx>
                <c:strRef>
                  <c:f>'Bell Prize &amp; Linpack'!$C$211</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{FB08F988-DE42-4E64-AAF6-D242A460EB6C}</c15:txfldGUID>
                      <c15:f>'Bell Prize &amp; Linpack'!$C$211</c15:f>
                      <c15:dlblFieldTableCache>
                        <c:ptCount val="1"/>
                      </c15:dlblFieldTableCache>
                    </c15:dlblFTEntry>
                  </c15:dlblFieldTable>
                  <c15:showDataLabelsRange val="0"/>
                </c:ext>
              </c:extLst>
            </c:dLbl>
            <c:dLbl>
              <c:idx val="24"/>
              <c:layout/>
              <c:tx>
                <c:strRef>
                  <c:f>'Bell Prize &amp; Linpack'!$C$212</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{71E52C4F-0354-43CD-B527-B75E7C704781}</c15:txfldGUID>
                      <c15:f>'Bell Prize &amp; Linpack'!$C$212</c15:f>
                      <c15:dlblFieldTableCache>
                        <c:ptCount val="1"/>
                      </c15:dlblFieldTableCache>
                    </c15:dlblFTEntry>
                  </c15:dlblFieldTable>
                  <c15:showDataLabelsRange val="0"/>
                </c:ext>
              </c:extLst>
            </c:dLbl>
            <c:dLbl>
              <c:idx val="25"/>
              <c:layout/>
              <c:tx>
                <c:strRef>
                  <c:f>'Bell Prize &amp; Linpack'!$C$213</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{4D979803-F54C-487D-86CF-ED6241E22940}</c15:txfldGUID>
                      <c15:f>'Bell Prize &amp; Linpack'!$C$213</c15:f>
                      <c15:dlblFieldTableCache>
                        <c:ptCount val="1"/>
                      </c15:dlblFieldTableCache>
                    </c15:dlblFTEntry>
                  </c15:dlblFieldTable>
                  <c15:showDataLabelsRange val="0"/>
                </c:ext>
              </c:extLst>
            </c:dLbl>
            <c:dLbl>
              <c:idx val="26"/>
              <c:layout/>
              <c:tx>
                <c:strRef>
                  <c:f>'Bell Prize &amp; Linpack'!$C$214</c:f>
                  <c:strCache>
                    <c:ptCount val="1"/>
                    <c:pt idx="0">
                      <c:v>Tianhe Intel</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{45E35AB4-1B78-49D7-9AA9-A0DA4DE18FA8}</c15:txfldGUID>
                      <c15:f>'Bell Prize &amp; Linpack'!$C$214</c15:f>
                      <c15:dlblFieldTableCache>
                        <c:ptCount val="1"/>
                        <c:pt idx="0">
                          <c:v>Tianhe Intel</c:v>
                        </c:pt>
                      </c15:dlblFieldTableCache>
                    </c15:dlblFTEntry>
                  </c15:dlblFieldTable>
                  <c15:showDataLabelsRange val="0"/>
                </c:ext>
              </c:extLst>
            </c:dLbl>
            <c:dLbl>
              <c:idx val="27"/>
              <c:layout/>
              <c:tx>
                <c:strRef>
                  <c:f>'Bell Prize &amp; Linpack'!$C$215</c:f>
                  <c:strCache>
                    <c:ptCount val="1"/>
                    <c:pt idx="0">
                      <c:v>Fujitsu SPARC</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{9B40165E-35CA-4184-BF3F-35DC50E273A8}</c15:txfldGUID>
                      <c15:f>'Bell Prize &amp; Linpack'!$C$215</c15:f>
                      <c15:dlblFieldTableCache>
                        <c:ptCount val="1"/>
                        <c:pt idx="0">
                          <c:v>Fujitsu SPARC</c:v>
                        </c:pt>
                      </c15:dlblFieldTableCache>
                    </c15:dlblFTEntry>
                  </c15:dlblFieldTable>
                  <c15:showDataLabelsRange val="0"/>
                </c:ext>
              </c:extLst>
            </c:dLbl>
            <c:dLbl>
              <c:idx val="28"/>
              <c:layout/>
              <c:tx>
                <c:strRef>
                  <c:f>'Bell Prize &amp; Linpack'!$C$216</c:f>
                  <c:strCache>
                    <c:ptCount val="1"/>
                    <c:pt idx="0">
                      <c:v>BG/Q   Cray</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{C71571DA-EBAC-4246-BB0C-409A8F134F40}</c15:txfldGUID>
                      <c15:f>'Bell Prize &amp; Linpack'!$C$216</c15:f>
                      <c15:dlblFieldTableCache>
                        <c:ptCount val="1"/>
                        <c:pt idx="0">
                          <c:v>BG/Q   Cray</c:v>
                        </c:pt>
                      </c15:dlblFieldTableCache>
                    </c15:dlblFTEntry>
                  </c15:dlblFieldTable>
                  <c15:showDataLabelsRange val="0"/>
                </c:ext>
              </c:extLst>
            </c:dLbl>
            <c:dLbl>
              <c:idx val="29"/>
              <c:layout/>
              <c:tx>
                <c:strRef>
                  <c:f>'Bell Prize &amp; Linpack'!$C$217</c:f>
                  <c:strCache>
                    <c:ptCount val="1"/>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{08DA8E9B-8111-4E6F-8B94-6774059D632C}</c15:txfldGUID>
                      <c15:f>'Bell Prize &amp; Linpack'!$C$217</c15:f>
                      <c15:dlblFieldTableCache>
                        <c:ptCount val="1"/>
                      </c15:dlblFieldTableCache>
                    </c15:dlblFTEntry>
                  </c15:dlblFieldTable>
                  <c15:showDataLabelsRange val="0"/>
                </c:ext>
              </c:extLst>
            </c:dLbl>
            <c:dLbl>
              <c:idx val="30"/>
              <c:tx>
                <c:strRef>
                  <c:f>'Bell Prize &amp; Linpack'!$C$218</c:f>
                  <c:strCache>
                    <c:ptCount val="1"/>
                  </c:strCache>
                </c:strRef>
              </c:tx>
              <c:dLblPos val="l"/>
              <c:showLegendKey val="0"/>
              <c:showVal val="1"/>
              <c:showCatName val="0"/>
              <c:showSerName val="0"/>
              <c:showPercent val="0"/>
              <c:showBubbleSize val="0"/>
              <c:extLst>
                <c:ext xmlns:c15="http://schemas.microsoft.com/office/drawing/2012/chart" uri="{CE6537A1-D6FC-4f65-9D91-7224C49458BB}">
                  <c15:dlblFieldTable>
                    <c15:dlblFTEntry>
                      <c15:txfldGUID>{E4B1E44B-F19C-46A5-AA73-9D2A13E64F9E}</c15:txfldGUID>
                      <c15:f>'Bell Prize &amp; Linpack'!$C$218</c15:f>
                      <c15:dlblFieldTableCache>
                        <c:ptCount val="1"/>
                      </c15:dlblFieldTableCache>
                    </c15:dlblFTEntry>
                  </c15:dlblFieldTable>
                  <c15:showDataLabelsRange val="0"/>
                </c:ext>
              </c:extLst>
            </c:dLbl>
            <c:dLbl>
              <c:idx val="31"/>
              <c:layout/>
              <c:tx>
                <c:strRef>
                  <c:f>'Bell Prize &amp; Linpack'!$C$219</c:f>
                  <c:strCache>
                    <c:ptCount val="1"/>
                    <c:pt idx="0">
                      <c:v>Target</c:v>
                    </c:pt>
                  </c:strCache>
                </c:strRef>
              </c:tx>
              <c:dLblPos val="l"/>
              <c:showLegendKey val="0"/>
              <c:showVal val="1"/>
              <c:showCatName val="0"/>
              <c:showSerName val="0"/>
              <c:showPercent val="0"/>
              <c:showBubbleSize val="0"/>
              <c:extLst>
                <c:ext xmlns:c15="http://schemas.microsoft.com/office/drawing/2012/chart" uri="{CE6537A1-D6FC-4f65-9D91-7224C49458BB}">
                  <c15:layout/>
                  <c15:dlblFieldTable>
                    <c15:dlblFTEntry>
                      <c15:txfldGUID>{635CD5BC-15F4-4B05-A8F6-92D01C905E99}</c15:txfldGUID>
                      <c15:f>'Bell Prize &amp; Linpack'!$C$219</c15:f>
                      <c15:dlblFieldTableCache>
                        <c:ptCount val="1"/>
                        <c:pt idx="0">
                          <c:v>Target</c:v>
                        </c:pt>
                      </c15:dlblFieldTableCache>
                    </c15:dlblFTEntry>
                  </c15:dlblFieldTable>
                  <c15:showDataLabelsRange val="0"/>
                </c:ext>
              </c:extLst>
            </c:dLbl>
            <c:spPr>
              <a:noFill/>
              <a:ln>
                <a:noFill/>
              </a:ln>
              <a:effectLst/>
            </c:sp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'Bell Prize &amp; Linpack'!$A$188:$A$219</c:f>
              <c:numCache>
                <c:formatCode>General</c:formatCode>
                <c:ptCount val="32"/>
                <c:pt idx="0">
                  <c:v>1965</c:v>
                </c:pt>
                <c:pt idx="1">
                  <c:v>1970</c:v>
                </c:pt>
                <c:pt idx="2">
                  <c:v>1976</c:v>
                </c:pt>
                <c:pt idx="3">
                  <c:v>1982</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2012.5</c:v>
                </c:pt>
                <c:pt idx="30">
                  <c:v>2013</c:v>
                </c:pt>
                <c:pt idx="31">
                  <c:v>2020</c:v>
                </c:pt>
              </c:numCache>
            </c:numRef>
          </c:xVal>
          <c:yVal>
            <c:numRef>
              <c:f>'Bell Prize &amp; Linpack'!$B$188:$B$219</c:f>
              <c:numCache>
                <c:formatCode>General</c:formatCode>
                <c:ptCount val="32"/>
                <c:pt idx="0">
                  <c:v>4.8000000000000001E-4</c:v>
                </c:pt>
                <c:pt idx="1">
                  <c:v>3.3E-3</c:v>
                </c:pt>
                <c:pt idx="2">
                  <c:v>2.7E-2</c:v>
                </c:pt>
                <c:pt idx="3" formatCode="0">
                  <c:v>0.8</c:v>
                </c:pt>
                <c:pt idx="4" formatCode="0">
                  <c:v>13.7</c:v>
                </c:pt>
                <c:pt idx="8" formatCode="0">
                  <c:v>131</c:v>
                </c:pt>
                <c:pt idx="9" formatCode="0">
                  <c:v>236</c:v>
                </c:pt>
                <c:pt idx="10" formatCode="0">
                  <c:v>236</c:v>
                </c:pt>
                <c:pt idx="11" formatCode="0">
                  <c:v>236</c:v>
                </c:pt>
                <c:pt idx="12" formatCode="0">
                  <c:v>614</c:v>
                </c:pt>
                <c:pt idx="13" formatCode="0">
                  <c:v>1830</c:v>
                </c:pt>
                <c:pt idx="14" formatCode="0">
                  <c:v>1830</c:v>
                </c:pt>
                <c:pt idx="15" formatCode="0">
                  <c:v>3207</c:v>
                </c:pt>
                <c:pt idx="16" formatCode="0">
                  <c:v>12288</c:v>
                </c:pt>
                <c:pt idx="17" formatCode="0">
                  <c:v>12288</c:v>
                </c:pt>
                <c:pt idx="18" formatCode="#,##0">
                  <c:v>35860</c:v>
                </c:pt>
                <c:pt idx="19" formatCode="0">
                  <c:v>35680</c:v>
                </c:pt>
                <c:pt idx="20" formatCode="#,##0">
                  <c:v>70720</c:v>
                </c:pt>
                <c:pt idx="21" formatCode="0">
                  <c:v>281000</c:v>
                </c:pt>
                <c:pt idx="22" formatCode="0">
                  <c:v>281000</c:v>
                </c:pt>
                <c:pt idx="23" formatCode="#,##0">
                  <c:v>596000</c:v>
                </c:pt>
                <c:pt idx="24" formatCode="#,##0">
                  <c:v>1456000</c:v>
                </c:pt>
                <c:pt idx="25" formatCode="#,##0">
                  <c:v>2330000</c:v>
                </c:pt>
                <c:pt idx="26" formatCode="0">
                  <c:v>2567000</c:v>
                </c:pt>
                <c:pt idx="27" formatCode="#,##0">
                  <c:v>8162000</c:v>
                </c:pt>
                <c:pt idx="28" formatCode="#,##0">
                  <c:v>16320000</c:v>
                </c:pt>
                <c:pt idx="29" formatCode="#,##0">
                  <c:v>17590000</c:v>
                </c:pt>
                <c:pt idx="31" formatCode="#,##0">
                  <c:v>1000000000</c:v>
                </c:pt>
              </c:numCache>
            </c:numRef>
          </c:yVal>
          <c:smooth val="0"/>
        </c:ser>
        <c:dLbls>
          <c:showLegendKey val="0"/>
          <c:showVal val="0"/>
          <c:showCatName val="0"/>
          <c:showSerName val="0"/>
          <c:showPercent val="0"/>
          <c:showBubbleSize val="0"/>
        </c:dLbls>
        <c:axId val="342447640"/>
        <c:axId val="342449600"/>
      </c:scatterChart>
      <c:valAx>
        <c:axId val="342447640"/>
        <c:scaling>
          <c:orientation val="minMax"/>
          <c:max val="2020"/>
        </c:scaling>
        <c:delete val="0"/>
        <c:axPos val="b"/>
        <c:majorGridlines>
          <c:spPr>
            <a:ln w="22225">
              <a:solidFill>
                <a:schemeClr val="tx1">
                  <a:tint val="75000"/>
                  <a:shade val="95000"/>
                  <a:satMod val="105000"/>
                </a:schemeClr>
              </a:solidFill>
            </a:ln>
          </c:spPr>
        </c:majorGridlines>
        <c:minorGridlines/>
        <c:numFmt formatCode="General" sourceLinked="1"/>
        <c:majorTickMark val="out"/>
        <c:minorTickMark val="none"/>
        <c:tickLblPos val="nextTo"/>
        <c:spPr>
          <a:ln w="12700"/>
        </c:spPr>
        <c:txPr>
          <a:bodyPr/>
          <a:lstStyle/>
          <a:p>
            <a:pPr>
              <a:defRPr sz="2000"/>
            </a:pPr>
            <a:endParaRPr lang="en-US"/>
          </a:p>
        </c:txPr>
        <c:crossAx val="342449600"/>
        <c:crossesAt val="1.0000000000000003E-4"/>
        <c:crossBetween val="midCat"/>
        <c:majorUnit val="10"/>
        <c:minorUnit val="5"/>
      </c:valAx>
      <c:valAx>
        <c:axId val="342449600"/>
        <c:scaling>
          <c:logBase val="10"/>
          <c:orientation val="minMax"/>
          <c:min val="1.0000000000000003E-4"/>
        </c:scaling>
        <c:delete val="0"/>
        <c:axPos val="l"/>
        <c:majorGridlines/>
        <c:numFmt formatCode="General" sourceLinked="1"/>
        <c:majorTickMark val="out"/>
        <c:minorTickMark val="none"/>
        <c:tickLblPos val="nextTo"/>
        <c:txPr>
          <a:bodyPr/>
          <a:lstStyle/>
          <a:p>
            <a:pPr>
              <a:defRPr sz="1800"/>
            </a:pPr>
            <a:endParaRPr lang="en-US"/>
          </a:p>
        </c:txPr>
        <c:crossAx val="342447640"/>
        <c:crosses val="autoZero"/>
        <c:crossBetween val="midCat"/>
        <c:majorUnit val="10"/>
        <c:minorUnit val="10"/>
      </c:valAx>
    </c:plotArea>
    <c:plotVisOnly val="1"/>
    <c:dispBlanksAs val="gap"/>
    <c:showDLblsOverMax val="0"/>
  </c:chart>
  <c:txPr>
    <a:bodyPr/>
    <a:lstStyle/>
    <a:p>
      <a:pPr>
        <a:defRPr sz="1400" b="1"/>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5.emf"/></Relationships>
</file>

<file path=ppt/drawings/drawing1.xml><?xml version="1.0" encoding="utf-8"?>
<c:userShapes xmlns:c="http://schemas.openxmlformats.org/drawingml/2006/chart">
  <cdr:relSizeAnchor xmlns:cdr="http://schemas.openxmlformats.org/drawingml/2006/chartDrawing">
    <cdr:from>
      <cdr:x>0.15671</cdr:x>
      <cdr:y>0.08226</cdr:y>
    </cdr:from>
    <cdr:to>
      <cdr:x>0.2842</cdr:x>
      <cdr:y>0.2371</cdr:y>
    </cdr:to>
    <cdr:sp macro="" textlink="">
      <cdr:nvSpPr>
        <cdr:cNvPr id="2" name="TextBox 1"/>
        <cdr:cNvSpPr txBox="1"/>
      </cdr:nvSpPr>
      <cdr:spPr>
        <a:xfrm xmlns:a="http://schemas.openxmlformats.org/drawingml/2006/main">
          <a:off x="1123951" y="4857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b="1"/>
        </a:p>
        <a:p xmlns:a="http://schemas.openxmlformats.org/drawingml/2006/main">
          <a:endParaRPr lang="en-US" sz="1600" b="1"/>
        </a:p>
      </cdr:txBody>
    </cdr:sp>
  </cdr:relSizeAnchor>
  <cdr:relSizeAnchor xmlns:cdr="http://schemas.openxmlformats.org/drawingml/2006/chartDrawing">
    <cdr:from>
      <cdr:x>0.2555</cdr:x>
      <cdr:y>0.1799</cdr:y>
    </cdr:from>
    <cdr:to>
      <cdr:x>0.37286</cdr:x>
      <cdr:y>0.33549</cdr:y>
    </cdr:to>
    <cdr:sp macro="" textlink="">
      <cdr:nvSpPr>
        <cdr:cNvPr id="4" name="TextBox 3"/>
        <cdr:cNvSpPr txBox="1"/>
      </cdr:nvSpPr>
      <cdr:spPr>
        <a:xfrm xmlns:a="http://schemas.openxmlformats.org/drawingml/2006/main">
          <a:off x="1990727" y="105727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0.45652</cdr:x>
      <cdr:y>0.01905</cdr:y>
    </cdr:from>
    <cdr:to>
      <cdr:x>0.95109</cdr:x>
      <cdr:y>0.4746</cdr:y>
    </cdr:to>
    <cdr:sp macro="" textlink="">
      <cdr:nvSpPr>
        <cdr:cNvPr id="3" name="Rectangle 2"/>
        <cdr:cNvSpPr/>
      </cdr:nvSpPr>
      <cdr:spPr>
        <a:xfrm xmlns:a="http://schemas.openxmlformats.org/drawingml/2006/main">
          <a:off x="4800600" y="130629"/>
          <a:ext cx="5200719" cy="3124200"/>
        </a:xfrm>
        <a:prstGeom xmlns:a="http://schemas.openxmlformats.org/drawingml/2006/main" prst="rect">
          <a:avLst/>
        </a:prstGeom>
        <a:solidFill xmlns:a="http://schemas.openxmlformats.org/drawingml/2006/main">
          <a:srgbClr val="FFC000">
            <a:alpha val="12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sz="2800" b="1" dirty="0" smtClean="0">
            <a:solidFill>
              <a:schemeClr val="tx1"/>
            </a:solidFill>
          </a:endParaRPr>
        </a:p>
        <a:p xmlns:a="http://schemas.openxmlformats.org/drawingml/2006/main">
          <a:r>
            <a:rPr lang="en-US" sz="2800" b="1" dirty="0" smtClean="0">
              <a:solidFill>
                <a:schemeClr val="tx1"/>
              </a:solidFill>
            </a:rPr>
            <a:t>Multicomputers </a:t>
          </a:r>
        </a:p>
        <a:p xmlns:a="http://schemas.openxmlformats.org/drawingml/2006/main">
          <a:r>
            <a:rPr lang="en-US" sz="2800" b="1" dirty="0" smtClean="0">
              <a:solidFill>
                <a:schemeClr val="tx1"/>
              </a:solidFill>
            </a:rPr>
            <a:t>aka </a:t>
          </a:r>
        </a:p>
        <a:p xmlns:a="http://schemas.openxmlformats.org/drawingml/2006/main">
          <a:pPr algn="l"/>
          <a:r>
            <a:rPr lang="en-US" sz="2800" b="1" dirty="0" smtClean="0">
              <a:solidFill>
                <a:schemeClr val="tx1"/>
              </a:solidFill>
            </a:rPr>
            <a:t>clusters</a:t>
          </a:r>
          <a:endParaRPr lang="en-US" sz="1600" b="1" baseline="0" dirty="0" smtClean="0">
            <a:solidFill>
              <a:schemeClr val="tx1"/>
            </a:solidFill>
          </a:endParaRPr>
        </a:p>
      </cdr:txBody>
    </cdr:sp>
  </cdr:relSizeAnchor>
  <cdr:relSizeAnchor xmlns:cdr="http://schemas.openxmlformats.org/drawingml/2006/chartDrawing">
    <cdr:from>
      <cdr:x>0.48333</cdr:x>
      <cdr:y>0.06667</cdr:y>
    </cdr:from>
    <cdr:to>
      <cdr:x>0.89167</cdr:x>
      <cdr:y>0.64444</cdr:y>
    </cdr:to>
    <cdr:cxnSp macro="">
      <cdr:nvCxnSpPr>
        <cdr:cNvPr id="6" name="Straight Connector 5"/>
        <cdr:cNvCxnSpPr/>
      </cdr:nvCxnSpPr>
      <cdr:spPr>
        <a:xfrm xmlns:a="http://schemas.openxmlformats.org/drawingml/2006/main" flipV="1">
          <a:off x="4419600" y="457200"/>
          <a:ext cx="3733800" cy="3962400"/>
        </a:xfrm>
        <a:prstGeom xmlns:a="http://schemas.openxmlformats.org/drawingml/2006/main" prst="line">
          <a:avLst/>
        </a:prstGeom>
        <a:ln xmlns:a="http://schemas.openxmlformats.org/drawingml/2006/main" w="28575">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0.19167</cdr:x>
      <cdr:y>0.45556</cdr:y>
    </cdr:from>
    <cdr:to>
      <cdr:x>0.6</cdr:x>
      <cdr:y>0.84638</cdr:y>
    </cdr:to>
    <cdr:cxnSp macro="">
      <cdr:nvCxnSpPr>
        <cdr:cNvPr id="12" name="Straight Connector 11"/>
        <cdr:cNvCxnSpPr/>
      </cdr:nvCxnSpPr>
      <cdr:spPr>
        <a:xfrm xmlns:a="http://schemas.openxmlformats.org/drawingml/2006/main" flipV="1">
          <a:off x="1752600" y="3124200"/>
          <a:ext cx="3733800" cy="2680252"/>
        </a:xfrm>
        <a:prstGeom xmlns:a="http://schemas.openxmlformats.org/drawingml/2006/main" prst="line">
          <a:avLst/>
        </a:prstGeom>
        <a:ln xmlns:a="http://schemas.openxmlformats.org/drawingml/2006/main" w="28575">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3C918F34-6276-4C80-BFEA-6F700D1909F3}" type="datetimeFigureOut">
              <a:rPr lang="en-US" smtClean="0"/>
              <a:pPr/>
              <a:t>11/18/2014</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E4404CE8-E568-4035-A1F8-A427EFAF2C44}" type="slidenum">
              <a:rPr lang="en-US" smtClean="0"/>
              <a:pPr/>
              <a:t>‹#›</a:t>
            </a:fld>
            <a:endParaRPr lang="en-US"/>
          </a:p>
        </p:txBody>
      </p:sp>
    </p:spTree>
    <p:extLst>
      <p:ext uri="{BB962C8B-B14F-4D97-AF65-F5344CB8AC3E}">
        <p14:creationId xmlns:p14="http://schemas.microsoft.com/office/powerpoint/2010/main" val="2699393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B140B78B-B829-4A1A-9A19-EB31C50893FA}" type="datetimeFigureOut">
              <a:rPr lang="en-US" smtClean="0"/>
              <a:pPr/>
              <a:t>11/18/2014</a:t>
            </a:fld>
            <a:endParaRPr lang="en-US"/>
          </a:p>
        </p:txBody>
      </p:sp>
      <p:sp>
        <p:nvSpPr>
          <p:cNvPr id="4" name="Slide Image Placeholder 3"/>
          <p:cNvSpPr>
            <a:spLocks noGrp="1" noRot="1" noChangeAspect="1"/>
          </p:cNvSpPr>
          <p:nvPr>
            <p:ph type="sldImg" idx="2"/>
          </p:nvPr>
        </p:nvSpPr>
        <p:spPr>
          <a:xfrm>
            <a:off x="342900" y="696913"/>
            <a:ext cx="61976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ACE5436F-95F4-4B29-ADD1-67628D6D6004}" type="slidenum">
              <a:rPr lang="en-US" smtClean="0"/>
              <a:pPr/>
              <a:t>‹#›</a:t>
            </a:fld>
            <a:endParaRPr lang="en-US"/>
          </a:p>
        </p:txBody>
      </p:sp>
    </p:spTree>
    <p:extLst>
      <p:ext uri="{BB962C8B-B14F-4D97-AF65-F5344CB8AC3E}">
        <p14:creationId xmlns:p14="http://schemas.microsoft.com/office/powerpoint/2010/main" val="4215272388"/>
      </p:ext>
    </p:extLst>
  </p:cSld>
  <p:clrMap bg1="lt1" tx1="dk1" bg2="lt2" tx2="dk2" accent1="accent1" accent2="accent2" accent3="accent3" accent4="accent4" accent5="accent5" accent6="accent6" hlink="hlink" folHlink="folHlink"/>
  <p:notesStyle>
    <a:lvl1pPr marL="0" algn="l" defTabSz="914008" rtl="0" eaLnBrk="1" latinLnBrk="0" hangingPunct="1">
      <a:defRPr sz="1200" kern="1200">
        <a:solidFill>
          <a:schemeClr val="tx1"/>
        </a:solidFill>
        <a:latin typeface="+mn-lt"/>
        <a:ea typeface="+mn-ea"/>
        <a:cs typeface="+mn-cs"/>
      </a:defRPr>
    </a:lvl1pPr>
    <a:lvl2pPr marL="457006" algn="l" defTabSz="914008" rtl="0" eaLnBrk="1" latinLnBrk="0" hangingPunct="1">
      <a:defRPr sz="1200" kern="1200">
        <a:solidFill>
          <a:schemeClr val="tx1"/>
        </a:solidFill>
        <a:latin typeface="+mn-lt"/>
        <a:ea typeface="+mn-ea"/>
        <a:cs typeface="+mn-cs"/>
      </a:defRPr>
    </a:lvl2pPr>
    <a:lvl3pPr marL="914008" algn="l" defTabSz="914008" rtl="0" eaLnBrk="1" latinLnBrk="0" hangingPunct="1">
      <a:defRPr sz="1200" kern="1200">
        <a:solidFill>
          <a:schemeClr val="tx1"/>
        </a:solidFill>
        <a:latin typeface="+mn-lt"/>
        <a:ea typeface="+mn-ea"/>
        <a:cs typeface="+mn-cs"/>
      </a:defRPr>
    </a:lvl3pPr>
    <a:lvl4pPr marL="1371016" algn="l" defTabSz="914008" rtl="0" eaLnBrk="1" latinLnBrk="0" hangingPunct="1">
      <a:defRPr sz="1200" kern="1200">
        <a:solidFill>
          <a:schemeClr val="tx1"/>
        </a:solidFill>
        <a:latin typeface="+mn-lt"/>
        <a:ea typeface="+mn-ea"/>
        <a:cs typeface="+mn-cs"/>
      </a:defRPr>
    </a:lvl4pPr>
    <a:lvl5pPr marL="1828021" algn="l" defTabSz="914008" rtl="0" eaLnBrk="1" latinLnBrk="0" hangingPunct="1">
      <a:defRPr sz="1200" kern="1200">
        <a:solidFill>
          <a:schemeClr val="tx1"/>
        </a:solidFill>
        <a:latin typeface="+mn-lt"/>
        <a:ea typeface="+mn-ea"/>
        <a:cs typeface="+mn-cs"/>
      </a:defRPr>
    </a:lvl5pPr>
    <a:lvl6pPr marL="2285028" algn="l" defTabSz="914008" rtl="0" eaLnBrk="1" latinLnBrk="0" hangingPunct="1">
      <a:defRPr sz="1200" kern="1200">
        <a:solidFill>
          <a:schemeClr val="tx1"/>
        </a:solidFill>
        <a:latin typeface="+mn-lt"/>
        <a:ea typeface="+mn-ea"/>
        <a:cs typeface="+mn-cs"/>
      </a:defRPr>
    </a:lvl6pPr>
    <a:lvl7pPr marL="2742033" algn="l" defTabSz="914008" rtl="0" eaLnBrk="1" latinLnBrk="0" hangingPunct="1">
      <a:defRPr sz="1200" kern="1200">
        <a:solidFill>
          <a:schemeClr val="tx1"/>
        </a:solidFill>
        <a:latin typeface="+mn-lt"/>
        <a:ea typeface="+mn-ea"/>
        <a:cs typeface="+mn-cs"/>
      </a:defRPr>
    </a:lvl7pPr>
    <a:lvl8pPr marL="3199039" algn="l" defTabSz="914008" rtl="0" eaLnBrk="1" latinLnBrk="0" hangingPunct="1">
      <a:defRPr sz="1200" kern="1200">
        <a:solidFill>
          <a:schemeClr val="tx1"/>
        </a:solidFill>
        <a:latin typeface="+mn-lt"/>
        <a:ea typeface="+mn-ea"/>
        <a:cs typeface="+mn-cs"/>
      </a:defRPr>
    </a:lvl8pPr>
    <a:lvl9pPr marL="3656044" algn="l" defTabSz="91400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r>
              <a:rPr lang="en-US" dirty="0" smtClean="0"/>
              <a:t>I want to give you</a:t>
            </a:r>
            <a:r>
              <a:rPr lang="en-US" baseline="0" dirty="0" smtClean="0"/>
              <a:t> a view of supercomputers, a computer class that I’m fond of and one that you are unlikely to encounter in nature.  I find it the most interesting of all computing because it is a race almost from the beginning when the designers were all from the Greatest Generation coming from WWII. From this you get ideas that drive other parts of computing. You also get a lot of interesting people… not household names.  </a:t>
            </a:r>
            <a:endParaRPr lang="en-US" dirty="0"/>
          </a:p>
        </p:txBody>
      </p:sp>
      <p:sp>
        <p:nvSpPr>
          <p:cNvPr id="4" name="Slide Number Placeholder 3"/>
          <p:cNvSpPr>
            <a:spLocks noGrp="1"/>
          </p:cNvSpPr>
          <p:nvPr>
            <p:ph type="sldNum" sz="quarter" idx="10"/>
          </p:nvPr>
        </p:nvSpPr>
        <p:spPr/>
        <p:txBody>
          <a:bodyPr/>
          <a:lstStyle/>
          <a:p>
            <a:fld id="{ACE5436F-95F4-4B29-ADD1-67628D6D6004}" type="slidenum">
              <a:rPr lang="en-US" smtClean="0"/>
              <a:pPr/>
              <a:t>1</a:t>
            </a:fld>
            <a:endParaRPr lang="en-US"/>
          </a:p>
        </p:txBody>
      </p:sp>
    </p:spTree>
    <p:extLst>
      <p:ext uri="{BB962C8B-B14F-4D97-AF65-F5344CB8AC3E}">
        <p14:creationId xmlns:p14="http://schemas.microsoft.com/office/powerpoint/2010/main" val="2748895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342900" y="696913"/>
            <a:ext cx="6197600" cy="348615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The mining out of ILP</a:t>
            </a:r>
          </a:p>
        </p:txBody>
      </p:sp>
    </p:spTree>
    <p:extLst>
      <p:ext uri="{BB962C8B-B14F-4D97-AF65-F5344CB8AC3E}">
        <p14:creationId xmlns:p14="http://schemas.microsoft.com/office/powerpoint/2010/main" val="2399023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2588" y="685800"/>
            <a:ext cx="6094412" cy="342900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A92264-EB25-4F8C-B11D-732EB1FBED24}" type="slidenum">
              <a:rPr lang="en-US">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940301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F4CD69-4E7E-4093-9986-6F3C12660A7D}"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462258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382588" y="685800"/>
            <a:ext cx="6094412" cy="342900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A92264-EB25-4F8C-B11D-732EB1FBED24}" type="slidenum">
              <a:rPr lang="en-US">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647604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F4CD69-4E7E-4093-9986-6F3C12660A7D}"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271448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155B9F-0647-46BB-9094-E83FF6D0AF4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58888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5436F-95F4-4B29-ADD1-67628D6D6004}" type="slidenum">
              <a:rPr lang="en-US" smtClean="0"/>
              <a:pPr/>
              <a:t>9</a:t>
            </a:fld>
            <a:endParaRPr lang="en-US"/>
          </a:p>
        </p:txBody>
      </p:sp>
    </p:spTree>
    <p:extLst>
      <p:ext uri="{BB962C8B-B14F-4D97-AF65-F5344CB8AC3E}">
        <p14:creationId xmlns:p14="http://schemas.microsoft.com/office/powerpoint/2010/main" val="122523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rgbClr val="FFFFFF"/>
                </a:solidFill>
                <a:latin typeface="Times New Roman" pitchFamily="18" charset="0"/>
              </a:defRPr>
            </a:lvl1pPr>
            <a:lvl2pPr marL="742950" indent="-285750" defTabSz="930275">
              <a:defRPr sz="2400">
                <a:solidFill>
                  <a:srgbClr val="FFFFFF"/>
                </a:solidFill>
                <a:latin typeface="Times New Roman" pitchFamily="18" charset="0"/>
              </a:defRPr>
            </a:lvl2pPr>
            <a:lvl3pPr marL="1143000" indent="-228600" defTabSz="930275">
              <a:defRPr sz="2400">
                <a:solidFill>
                  <a:srgbClr val="FFFFFF"/>
                </a:solidFill>
                <a:latin typeface="Times New Roman" pitchFamily="18" charset="0"/>
              </a:defRPr>
            </a:lvl3pPr>
            <a:lvl4pPr marL="1600200" indent="-228600" defTabSz="930275">
              <a:defRPr sz="2400">
                <a:solidFill>
                  <a:srgbClr val="FFFFFF"/>
                </a:solidFill>
                <a:latin typeface="Times New Roman" pitchFamily="18" charset="0"/>
              </a:defRPr>
            </a:lvl4pPr>
            <a:lvl5pPr marL="2057400" indent="-228600" defTabSz="930275">
              <a:defRPr sz="2400">
                <a:solidFill>
                  <a:srgbClr val="FFFFFF"/>
                </a:solidFill>
                <a:latin typeface="Times New Roman" pitchFamily="18" charset="0"/>
              </a:defRPr>
            </a:lvl5pPr>
            <a:lvl6pPr marL="2514600" indent="-228600" defTabSz="930275" eaLnBrk="0" fontAlgn="base" hangingPunct="0">
              <a:spcBef>
                <a:spcPct val="0"/>
              </a:spcBef>
              <a:spcAft>
                <a:spcPct val="0"/>
              </a:spcAft>
              <a:defRPr sz="2400">
                <a:solidFill>
                  <a:srgbClr val="FFFFFF"/>
                </a:solidFill>
                <a:latin typeface="Times New Roman" pitchFamily="18" charset="0"/>
              </a:defRPr>
            </a:lvl6pPr>
            <a:lvl7pPr marL="2971800" indent="-228600" defTabSz="930275" eaLnBrk="0" fontAlgn="base" hangingPunct="0">
              <a:spcBef>
                <a:spcPct val="0"/>
              </a:spcBef>
              <a:spcAft>
                <a:spcPct val="0"/>
              </a:spcAft>
              <a:defRPr sz="2400">
                <a:solidFill>
                  <a:srgbClr val="FFFFFF"/>
                </a:solidFill>
                <a:latin typeface="Times New Roman" pitchFamily="18" charset="0"/>
              </a:defRPr>
            </a:lvl7pPr>
            <a:lvl8pPr marL="3429000" indent="-228600" defTabSz="930275" eaLnBrk="0" fontAlgn="base" hangingPunct="0">
              <a:spcBef>
                <a:spcPct val="0"/>
              </a:spcBef>
              <a:spcAft>
                <a:spcPct val="0"/>
              </a:spcAft>
              <a:defRPr sz="2400">
                <a:solidFill>
                  <a:srgbClr val="FFFFFF"/>
                </a:solidFill>
                <a:latin typeface="Times New Roman" pitchFamily="18" charset="0"/>
              </a:defRPr>
            </a:lvl8pPr>
            <a:lvl9pPr marL="3886200" indent="-228600" defTabSz="930275" eaLnBrk="0" fontAlgn="base" hangingPunct="0">
              <a:spcBef>
                <a:spcPct val="0"/>
              </a:spcBef>
              <a:spcAft>
                <a:spcPct val="0"/>
              </a:spcAft>
              <a:defRPr sz="2400">
                <a:solidFill>
                  <a:srgbClr val="FFFFFF"/>
                </a:solidFill>
                <a:latin typeface="Times New Roman" pitchFamily="18" charset="0"/>
              </a:defRPr>
            </a:lvl9pPr>
          </a:lstStyle>
          <a:p>
            <a:fld id="{A1D5729B-7D08-40AC-BA35-10B12A1592F3}" type="slidenum">
              <a:rPr lang="en-US" sz="1000">
                <a:solidFill>
                  <a:prstClr val="black"/>
                </a:solidFill>
              </a:rPr>
              <a:pPr/>
              <a:t>21</a:t>
            </a:fld>
            <a:endParaRPr lang="en-US" sz="1000" dirty="0">
              <a:solidFill>
                <a:prstClr val="black"/>
              </a:solidFill>
            </a:endParaRPr>
          </a:p>
        </p:txBody>
      </p:sp>
      <p:sp>
        <p:nvSpPr>
          <p:cNvPr id="149507" name="Rectangle 2"/>
          <p:cNvSpPr>
            <a:spLocks noGrp="1" noRot="1" noChangeAspect="1" noChangeArrowheads="1" noTextEdit="1"/>
          </p:cNvSpPr>
          <p:nvPr>
            <p:ph type="sldImg"/>
          </p:nvPr>
        </p:nvSpPr>
        <p:spPr>
          <a:xfrm>
            <a:off x="342900" y="696913"/>
            <a:ext cx="6197600" cy="3486150"/>
          </a:xfrm>
          <a:ln/>
        </p:spPr>
      </p:sp>
      <p:sp>
        <p:nvSpPr>
          <p:cNvPr id="149508" name="Rectangle 3"/>
          <p:cNvSpPr>
            <a:spLocks noGrp="1" noChangeArrowheads="1"/>
          </p:cNvSpPr>
          <p:nvPr>
            <p:ph type="body" idx="1"/>
          </p:nvPr>
        </p:nvSpPr>
        <p:spPr>
          <a:xfrm>
            <a:off x="918097" y="4415273"/>
            <a:ext cx="5463221" cy="418314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Thornton book is really great because it contains both the design philosophy and the design.    It describes their quest for both speed through circuitry and parallelism.  It is also a must read for every computer architect.</a:t>
            </a:r>
          </a:p>
          <a:p>
            <a:pPr eaLnBrk="1" hangingPunct="1"/>
            <a:r>
              <a:rPr lang="en-US" dirty="0" smtClean="0"/>
              <a:t>One principle was that all parts of the computer should operate asynchronously and independently.  To begin with all IO devices could independently.  Next any IO channel could be assigned to any IO device so that the channel doesn’t become a bottleneck. Finally, any IO Channel could be assigned to any of the ten IO Peripheral Processing Units or PPUs.   PPUs were totally independent 12 bit computers similar to the CDC 160.  All PPUs could transfer data to the central memory.  There was unbound flexibility for the transfer of data into the large computer’s memory.  Of course the central memory was accessed by the main processing unit where all the floating point computation was carried out on 60-bit words.</a:t>
            </a:r>
          </a:p>
        </p:txBody>
      </p:sp>
    </p:spTree>
    <p:extLst>
      <p:ext uri="{BB962C8B-B14F-4D97-AF65-F5344CB8AC3E}">
        <p14:creationId xmlns:p14="http://schemas.microsoft.com/office/powerpoint/2010/main" val="4094271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rgbClr val="FFFFFF"/>
                </a:solidFill>
                <a:latin typeface="Times New Roman" pitchFamily="18" charset="0"/>
              </a:defRPr>
            </a:lvl1pPr>
            <a:lvl2pPr marL="742950" indent="-285750" defTabSz="930275">
              <a:defRPr sz="2400">
                <a:solidFill>
                  <a:srgbClr val="FFFFFF"/>
                </a:solidFill>
                <a:latin typeface="Times New Roman" pitchFamily="18" charset="0"/>
              </a:defRPr>
            </a:lvl2pPr>
            <a:lvl3pPr marL="1143000" indent="-228600" defTabSz="930275">
              <a:defRPr sz="2400">
                <a:solidFill>
                  <a:srgbClr val="FFFFFF"/>
                </a:solidFill>
                <a:latin typeface="Times New Roman" pitchFamily="18" charset="0"/>
              </a:defRPr>
            </a:lvl3pPr>
            <a:lvl4pPr marL="1600200" indent="-228600" defTabSz="930275">
              <a:defRPr sz="2400">
                <a:solidFill>
                  <a:srgbClr val="FFFFFF"/>
                </a:solidFill>
                <a:latin typeface="Times New Roman" pitchFamily="18" charset="0"/>
              </a:defRPr>
            </a:lvl4pPr>
            <a:lvl5pPr marL="2057400" indent="-228600" defTabSz="930275">
              <a:defRPr sz="2400">
                <a:solidFill>
                  <a:srgbClr val="FFFFFF"/>
                </a:solidFill>
                <a:latin typeface="Times New Roman" pitchFamily="18" charset="0"/>
              </a:defRPr>
            </a:lvl5pPr>
            <a:lvl6pPr marL="2514600" indent="-228600" defTabSz="930275" eaLnBrk="0" fontAlgn="base" hangingPunct="0">
              <a:spcBef>
                <a:spcPct val="0"/>
              </a:spcBef>
              <a:spcAft>
                <a:spcPct val="0"/>
              </a:spcAft>
              <a:defRPr sz="2400">
                <a:solidFill>
                  <a:srgbClr val="FFFFFF"/>
                </a:solidFill>
                <a:latin typeface="Times New Roman" pitchFamily="18" charset="0"/>
              </a:defRPr>
            </a:lvl6pPr>
            <a:lvl7pPr marL="2971800" indent="-228600" defTabSz="930275" eaLnBrk="0" fontAlgn="base" hangingPunct="0">
              <a:spcBef>
                <a:spcPct val="0"/>
              </a:spcBef>
              <a:spcAft>
                <a:spcPct val="0"/>
              </a:spcAft>
              <a:defRPr sz="2400">
                <a:solidFill>
                  <a:srgbClr val="FFFFFF"/>
                </a:solidFill>
                <a:latin typeface="Times New Roman" pitchFamily="18" charset="0"/>
              </a:defRPr>
            </a:lvl7pPr>
            <a:lvl8pPr marL="3429000" indent="-228600" defTabSz="930275" eaLnBrk="0" fontAlgn="base" hangingPunct="0">
              <a:spcBef>
                <a:spcPct val="0"/>
              </a:spcBef>
              <a:spcAft>
                <a:spcPct val="0"/>
              </a:spcAft>
              <a:defRPr sz="2400">
                <a:solidFill>
                  <a:srgbClr val="FFFFFF"/>
                </a:solidFill>
                <a:latin typeface="Times New Roman" pitchFamily="18" charset="0"/>
              </a:defRPr>
            </a:lvl8pPr>
            <a:lvl9pPr marL="3886200" indent="-228600" defTabSz="930275" eaLnBrk="0" fontAlgn="base" hangingPunct="0">
              <a:spcBef>
                <a:spcPct val="0"/>
              </a:spcBef>
              <a:spcAft>
                <a:spcPct val="0"/>
              </a:spcAft>
              <a:defRPr sz="2400">
                <a:solidFill>
                  <a:srgbClr val="FFFFFF"/>
                </a:solidFill>
                <a:latin typeface="Times New Roman" pitchFamily="18" charset="0"/>
              </a:defRPr>
            </a:lvl9pPr>
          </a:lstStyle>
          <a:p>
            <a:fld id="{CFFD9C2D-8347-48C5-942F-24E8E7A85FA0}" type="slidenum">
              <a:rPr lang="en-US" sz="1000">
                <a:solidFill>
                  <a:prstClr val="black"/>
                </a:solidFill>
              </a:rPr>
              <a:pPr/>
              <a:t>22</a:t>
            </a:fld>
            <a:endParaRPr lang="en-US" sz="1000" dirty="0">
              <a:solidFill>
                <a:prstClr val="black"/>
              </a:solidFill>
            </a:endParaRPr>
          </a:p>
        </p:txBody>
      </p:sp>
      <p:sp>
        <p:nvSpPr>
          <p:cNvPr id="150531" name="Rectangle 2"/>
          <p:cNvSpPr>
            <a:spLocks noGrp="1" noRot="1" noChangeAspect="1" noChangeArrowheads="1" noTextEdit="1"/>
          </p:cNvSpPr>
          <p:nvPr>
            <p:ph type="sldImg"/>
          </p:nvPr>
        </p:nvSpPr>
        <p:spPr>
          <a:xfrm>
            <a:off x="342900" y="696913"/>
            <a:ext cx="6197600" cy="3486150"/>
          </a:xfrm>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processor state consisted of 3 groups of highly functional registers: of the eight 18-bit registers for memory access, 6 control loads, and 2 control stores to the corresponding eight 60-bit floating point registers; and there are eight 18-bit registers for integer and indexing operations.  Operations could be carried out simultaneously on multiple registers in each group  as long as there was no data interlock.  </a:t>
            </a:r>
          </a:p>
          <a:p>
            <a:pPr eaLnBrk="1" hangingPunct="1"/>
            <a:r>
              <a:rPr lang="en-US" dirty="0" smtClean="0"/>
              <a:t>Data trunks carried information from registers to memory and to the functional units.</a:t>
            </a:r>
          </a:p>
          <a:p>
            <a:pPr eaLnBrk="1" hangingPunct="1"/>
            <a:r>
              <a:rPr lang="en-US" dirty="0" smtClean="0"/>
              <a:t>Of the functional units, 4 are for carrying out 60-bit floating point arithmetic among the 8 X registers. The other 6 carry out logic, indexing, and program control on the address, A and increment / index, B registers.</a:t>
            </a:r>
          </a:p>
          <a:p>
            <a:pPr eaLnBrk="1" hangingPunct="1"/>
            <a:r>
              <a:rPr lang="en-US" dirty="0" smtClean="0"/>
              <a:t>The control for managing the parallelism and interlocking was handled in two units called the stunt box and Scoreboard.</a:t>
            </a:r>
          </a:p>
          <a:p>
            <a:pPr eaLnBrk="1" hangingPunct="1"/>
            <a:r>
              <a:rPr lang="en-US" dirty="0" smtClean="0"/>
              <a:t>Instruction parallelism comes from an 8 word stack. </a:t>
            </a:r>
          </a:p>
        </p:txBody>
      </p:sp>
    </p:spTree>
    <p:extLst>
      <p:ext uri="{BB962C8B-B14F-4D97-AF65-F5344CB8AC3E}">
        <p14:creationId xmlns:p14="http://schemas.microsoft.com/office/powerpoint/2010/main" val="200261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rgbClr val="FFFFFF"/>
                </a:solidFill>
                <a:latin typeface="Times New Roman" pitchFamily="18" charset="0"/>
              </a:defRPr>
            </a:lvl1pPr>
            <a:lvl2pPr marL="742950" indent="-285750" defTabSz="930275">
              <a:defRPr sz="2400">
                <a:solidFill>
                  <a:srgbClr val="FFFFFF"/>
                </a:solidFill>
                <a:latin typeface="Times New Roman" pitchFamily="18" charset="0"/>
              </a:defRPr>
            </a:lvl2pPr>
            <a:lvl3pPr marL="1143000" indent="-228600" defTabSz="930275">
              <a:defRPr sz="2400">
                <a:solidFill>
                  <a:srgbClr val="FFFFFF"/>
                </a:solidFill>
                <a:latin typeface="Times New Roman" pitchFamily="18" charset="0"/>
              </a:defRPr>
            </a:lvl3pPr>
            <a:lvl4pPr marL="1600200" indent="-228600" defTabSz="930275">
              <a:defRPr sz="2400">
                <a:solidFill>
                  <a:srgbClr val="FFFFFF"/>
                </a:solidFill>
                <a:latin typeface="Times New Roman" pitchFamily="18" charset="0"/>
              </a:defRPr>
            </a:lvl4pPr>
            <a:lvl5pPr marL="2057400" indent="-228600" defTabSz="930275">
              <a:defRPr sz="2400">
                <a:solidFill>
                  <a:srgbClr val="FFFFFF"/>
                </a:solidFill>
                <a:latin typeface="Times New Roman" pitchFamily="18" charset="0"/>
              </a:defRPr>
            </a:lvl5pPr>
            <a:lvl6pPr marL="2514600" indent="-228600" defTabSz="930275" eaLnBrk="0" fontAlgn="base" hangingPunct="0">
              <a:spcBef>
                <a:spcPct val="0"/>
              </a:spcBef>
              <a:spcAft>
                <a:spcPct val="0"/>
              </a:spcAft>
              <a:defRPr sz="2400">
                <a:solidFill>
                  <a:srgbClr val="FFFFFF"/>
                </a:solidFill>
                <a:latin typeface="Times New Roman" pitchFamily="18" charset="0"/>
              </a:defRPr>
            </a:lvl6pPr>
            <a:lvl7pPr marL="2971800" indent="-228600" defTabSz="930275" eaLnBrk="0" fontAlgn="base" hangingPunct="0">
              <a:spcBef>
                <a:spcPct val="0"/>
              </a:spcBef>
              <a:spcAft>
                <a:spcPct val="0"/>
              </a:spcAft>
              <a:defRPr sz="2400">
                <a:solidFill>
                  <a:srgbClr val="FFFFFF"/>
                </a:solidFill>
                <a:latin typeface="Times New Roman" pitchFamily="18" charset="0"/>
              </a:defRPr>
            </a:lvl7pPr>
            <a:lvl8pPr marL="3429000" indent="-228600" defTabSz="930275" eaLnBrk="0" fontAlgn="base" hangingPunct="0">
              <a:spcBef>
                <a:spcPct val="0"/>
              </a:spcBef>
              <a:spcAft>
                <a:spcPct val="0"/>
              </a:spcAft>
              <a:defRPr sz="2400">
                <a:solidFill>
                  <a:srgbClr val="FFFFFF"/>
                </a:solidFill>
                <a:latin typeface="Times New Roman" pitchFamily="18" charset="0"/>
              </a:defRPr>
            </a:lvl8pPr>
            <a:lvl9pPr marL="3886200" indent="-228600" defTabSz="930275" eaLnBrk="0" fontAlgn="base" hangingPunct="0">
              <a:spcBef>
                <a:spcPct val="0"/>
              </a:spcBef>
              <a:spcAft>
                <a:spcPct val="0"/>
              </a:spcAft>
              <a:defRPr sz="2400">
                <a:solidFill>
                  <a:srgbClr val="FFFFFF"/>
                </a:solidFill>
                <a:latin typeface="Times New Roman" pitchFamily="18" charset="0"/>
              </a:defRPr>
            </a:lvl9pPr>
          </a:lstStyle>
          <a:p>
            <a:fld id="{34DB122A-678A-40DD-B7F8-DEFBC67DA13B}" type="slidenum">
              <a:rPr lang="en-US" sz="1000">
                <a:solidFill>
                  <a:prstClr val="black"/>
                </a:solidFill>
              </a:rPr>
              <a:pPr/>
              <a:t>36</a:t>
            </a:fld>
            <a:endParaRPr lang="en-US" sz="1000">
              <a:solidFill>
                <a:prstClr val="black"/>
              </a:solidFill>
            </a:endParaRPr>
          </a:p>
        </p:txBody>
      </p:sp>
      <p:sp>
        <p:nvSpPr>
          <p:cNvPr id="175107" name="Rectangle 2"/>
          <p:cNvSpPr>
            <a:spLocks noGrp="1" noRot="1" noChangeAspect="1" noChangeArrowheads="1" noTextEdit="1"/>
          </p:cNvSpPr>
          <p:nvPr>
            <p:ph type="sldImg"/>
          </p:nvPr>
        </p:nvSpPr>
        <p:spPr>
          <a:xfrm>
            <a:off x="342900" y="696913"/>
            <a:ext cx="6197600" cy="3486150"/>
          </a:xfrm>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Operations are carried out in the eight S scalar registers and 8 64-word Vector registers.  Vector length is specified in a register and a mask determines which operands participate in a vector operation. Address arithmetic is carried out in the 8 A registers.</a:t>
            </a:r>
          </a:p>
          <a:p>
            <a:pPr eaLnBrk="1" hangingPunct="1"/>
            <a:r>
              <a:rPr lang="en-US" smtClean="0"/>
              <a:t>Two sets of 64 temporary registers store scalars and addresses to minimize access time.</a:t>
            </a:r>
          </a:p>
          <a:p>
            <a:pPr eaLnBrk="1" hangingPunct="1"/>
            <a:r>
              <a:rPr lang="en-US" smtClean="0"/>
              <a:t>Instructions are buffered in 4 groups of 64 x16 bits.</a:t>
            </a:r>
          </a:p>
          <a:p>
            <a:pPr eaLnBrk="1" hangingPunct="1"/>
            <a:r>
              <a:rPr lang="en-US" smtClean="0"/>
              <a:t>It is remarkably similar to the 6600… and extended for vectors.</a:t>
            </a:r>
          </a:p>
          <a:p>
            <a:pPr eaLnBrk="1" hangingPunct="1"/>
            <a:r>
              <a:rPr lang="en-US" smtClean="0"/>
              <a:t>In addition to operations that operate on fixed strides, a scatter-gather mode is used such that each operand is pointed to by an address.</a:t>
            </a:r>
          </a:p>
          <a:p>
            <a:pPr eaLnBrk="1" hangingPunct="1"/>
            <a:r>
              <a:rPr lang="en-US" smtClean="0"/>
              <a:t>This basic vector architecture has been implemented in numerous other architectures, including Japan and minisupercomputers.  About a dozen manufacturers have copied the “Cray-style’ vector architecture.</a:t>
            </a:r>
          </a:p>
          <a:p>
            <a:pPr eaLnBrk="1" hangingPunct="1"/>
            <a:endParaRPr lang="en-US" smtClean="0"/>
          </a:p>
        </p:txBody>
      </p:sp>
    </p:spTree>
    <p:extLst>
      <p:ext uri="{BB962C8B-B14F-4D97-AF65-F5344CB8AC3E}">
        <p14:creationId xmlns:p14="http://schemas.microsoft.com/office/powerpoint/2010/main" val="4256692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598361B-F714-4E6D-BE90-29C1E4BAEF02}" type="slidenum">
              <a:rPr lang="en-US">
                <a:solidFill>
                  <a:prstClr val="black"/>
                </a:solidFill>
              </a:rPr>
              <a:pPr/>
              <a:t>61</a:t>
            </a:fld>
            <a:endParaRPr lang="en-US">
              <a:solidFill>
                <a:prstClr val="black"/>
              </a:solidFill>
            </a:endParaRPr>
          </a:p>
        </p:txBody>
      </p:sp>
      <p:sp>
        <p:nvSpPr>
          <p:cNvPr id="233474" name="Rectangle 2"/>
          <p:cNvSpPr>
            <a:spLocks noGrp="1" noRot="1" noChangeAspect="1" noChangeArrowheads="1" noTextEdit="1"/>
          </p:cNvSpPr>
          <p:nvPr>
            <p:ph type="sldImg"/>
          </p:nvPr>
        </p:nvSpPr>
        <p:spPr>
          <a:xfrm>
            <a:off x="338138" y="576263"/>
            <a:ext cx="6216650" cy="3497262"/>
          </a:xfrm>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4167573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5436F-95F4-4B29-ADD1-67628D6D6004}" type="slidenum">
              <a:rPr lang="en-US" smtClean="0"/>
              <a:pPr/>
              <a:t>71</a:t>
            </a:fld>
            <a:endParaRPr lang="en-US"/>
          </a:p>
        </p:txBody>
      </p:sp>
    </p:spTree>
    <p:extLst>
      <p:ext uri="{BB962C8B-B14F-4D97-AF65-F5344CB8AC3E}">
        <p14:creationId xmlns:p14="http://schemas.microsoft.com/office/powerpoint/2010/main" val="2128949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E5436F-95F4-4B29-ADD1-67628D6D6004}" type="slidenum">
              <a:rPr lang="en-US" smtClean="0"/>
              <a:pPr/>
              <a:t>75</a:t>
            </a:fld>
            <a:endParaRPr lang="en-US"/>
          </a:p>
        </p:txBody>
      </p:sp>
    </p:spTree>
    <p:extLst>
      <p:ext uri="{BB962C8B-B14F-4D97-AF65-F5344CB8AC3E}">
        <p14:creationId xmlns:p14="http://schemas.microsoft.com/office/powerpoint/2010/main" val="154139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7.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7006" indent="0" algn="ctr">
              <a:buNone/>
              <a:defRPr>
                <a:solidFill>
                  <a:schemeClr val="tx1">
                    <a:tint val="75000"/>
                  </a:schemeClr>
                </a:solidFill>
              </a:defRPr>
            </a:lvl2pPr>
            <a:lvl3pPr marL="914008" indent="0" algn="ctr">
              <a:buNone/>
              <a:defRPr>
                <a:solidFill>
                  <a:schemeClr val="tx1">
                    <a:tint val="75000"/>
                  </a:schemeClr>
                </a:solidFill>
              </a:defRPr>
            </a:lvl3pPr>
            <a:lvl4pPr marL="1371016" indent="0" algn="ctr">
              <a:buNone/>
              <a:defRPr>
                <a:solidFill>
                  <a:schemeClr val="tx1">
                    <a:tint val="75000"/>
                  </a:schemeClr>
                </a:solidFill>
              </a:defRPr>
            </a:lvl4pPr>
            <a:lvl5pPr marL="1828021" indent="0" algn="ctr">
              <a:buNone/>
              <a:defRPr>
                <a:solidFill>
                  <a:schemeClr val="tx1">
                    <a:tint val="75000"/>
                  </a:schemeClr>
                </a:solidFill>
              </a:defRPr>
            </a:lvl5pPr>
            <a:lvl6pPr marL="2285028" indent="0" algn="ctr">
              <a:buNone/>
              <a:defRPr>
                <a:solidFill>
                  <a:schemeClr val="tx1">
                    <a:tint val="75000"/>
                  </a:schemeClr>
                </a:solidFill>
              </a:defRPr>
            </a:lvl6pPr>
            <a:lvl7pPr marL="2742033" indent="0" algn="ctr">
              <a:buNone/>
              <a:defRPr>
                <a:solidFill>
                  <a:schemeClr val="tx1">
                    <a:tint val="75000"/>
                  </a:schemeClr>
                </a:solidFill>
              </a:defRPr>
            </a:lvl7pPr>
            <a:lvl8pPr marL="3199039" indent="0" algn="ctr">
              <a:buNone/>
              <a:defRPr>
                <a:solidFill>
                  <a:schemeClr val="tx1">
                    <a:tint val="75000"/>
                  </a:schemeClr>
                </a:solidFill>
              </a:defRPr>
            </a:lvl8pPr>
            <a:lvl9pPr marL="36560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z="1200"/>
            </a:lvl1p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F67A6-0F01-4218-8075-498B2CD2E525}" type="slidenum">
              <a:rPr lang="en-US" smtClean="0"/>
              <a:pPr/>
              <a:t>‹#›</a:t>
            </a:fld>
            <a:r>
              <a:rPr lang="en-US" dirty="0" smtClean="0"/>
              <a:t>G</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F67A6-0F01-4218-8075-498B2CD2E525}"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695848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589178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87268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77531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6070474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66534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6118" y="0"/>
            <a:ext cx="2999316" cy="6381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3933" y="0"/>
            <a:ext cx="8798984" cy="6381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494866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2833" y="1"/>
            <a:ext cx="11912600" cy="6207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43933" y="765176"/>
            <a:ext cx="11880851" cy="5616575"/>
          </a:xfrm>
        </p:spPr>
        <p:txBody>
          <a:bodyPr/>
          <a:lstStyle/>
          <a:p>
            <a:pPr lvl="0"/>
            <a:endParaRPr lang="en-US" noProof="0" dirty="0" smtClean="0"/>
          </a:p>
        </p:txBody>
      </p:sp>
    </p:spTree>
    <p:extLst>
      <p:ext uri="{BB962C8B-B14F-4D97-AF65-F5344CB8AC3E}">
        <p14:creationId xmlns:p14="http://schemas.microsoft.com/office/powerpoint/2010/main" val="357183399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286997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2833" y="1"/>
            <a:ext cx="11912600" cy="6207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3934" y="765176"/>
            <a:ext cx="5837767" cy="5616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4901" y="765176"/>
            <a:ext cx="5839884" cy="5616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10338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F67A6-0F01-4218-8075-498B2CD2E525}"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2833" y="1"/>
            <a:ext cx="11912600" cy="620713"/>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43933" y="765176"/>
            <a:ext cx="11880851" cy="5616575"/>
          </a:xfrm>
        </p:spPr>
        <p:txBody>
          <a:bodyPr/>
          <a:lstStyle/>
          <a:p>
            <a:pPr lvl="0"/>
            <a:endParaRPr lang="en-US" noProof="0"/>
          </a:p>
        </p:txBody>
      </p:sp>
    </p:spTree>
    <p:extLst>
      <p:ext uri="{BB962C8B-B14F-4D97-AF65-F5344CB8AC3E}">
        <p14:creationId xmlns:p14="http://schemas.microsoft.com/office/powerpoint/2010/main" val="3101996649"/>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32833" y="1"/>
            <a:ext cx="11912600" cy="6207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3934" y="765176"/>
            <a:ext cx="5837767" cy="5616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84901" y="765175"/>
            <a:ext cx="5839884" cy="2732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84901" y="3649664"/>
            <a:ext cx="5839884" cy="2732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3171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6406638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922290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40072161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8053327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4059270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7334385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360754990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110306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2210" name="Rectangle 2"/>
          <p:cNvSpPr>
            <a:spLocks noGrp="1" noChangeArrowheads="1"/>
          </p:cNvSpPr>
          <p:nvPr>
            <p:ph type="ctrTitle"/>
          </p:nvPr>
        </p:nvSpPr>
        <p:spPr>
          <a:xfrm>
            <a:off x="914405" y="1981200"/>
            <a:ext cx="10363200" cy="1143000"/>
          </a:xfrm>
        </p:spPr>
        <p:txBody>
          <a:bodyPr/>
          <a:lstStyle>
            <a:lvl1pPr algn="ctr">
              <a:defRPr sz="4400"/>
            </a:lvl1pPr>
          </a:lstStyle>
          <a:p>
            <a:pPr lvl="0"/>
            <a:r>
              <a:rPr lang="en-US" noProof="0" smtClean="0"/>
              <a:t>Click to edit Master title style</a:t>
            </a:r>
          </a:p>
        </p:txBody>
      </p:sp>
      <p:sp>
        <p:nvSpPr>
          <p:cNvPr id="222211" name="Rectangle 3"/>
          <p:cNvSpPr>
            <a:spLocks noChangeArrowheads="1"/>
          </p:cNvSpPr>
          <p:nvPr/>
        </p:nvSpPr>
        <p:spPr bwMode="auto">
          <a:xfrm>
            <a:off x="11595101" y="6316668"/>
            <a:ext cx="451973" cy="36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51" tIns="44431" rIns="90451" bIns="44431">
            <a:spAutoFit/>
          </a:bodyPr>
          <a:lstStyle/>
          <a:p>
            <a:pPr eaLnBrk="0" fontAlgn="base" hangingPunct="0">
              <a:spcBef>
                <a:spcPct val="0"/>
              </a:spcBef>
              <a:spcAft>
                <a:spcPct val="0"/>
              </a:spcAft>
            </a:pPr>
            <a:fld id="{AC95B0B4-C800-4333-AB0F-B83C74E59A9B}" type="slidenum">
              <a:rPr lang="en-US" sz="1800" b="1" smtClean="0">
                <a:solidFill>
                  <a:srgbClr val="FFFFFF"/>
                </a:solidFill>
              </a:rPr>
              <a:pPr eaLnBrk="0" fontAlgn="base" hangingPunct="0">
                <a:spcBef>
                  <a:spcPct val="0"/>
                </a:spcBef>
                <a:spcAft>
                  <a:spcPct val="0"/>
                </a:spcAft>
              </a:pPr>
              <a:t>‹#›</a:t>
            </a:fld>
            <a:endParaRPr lang="en-US" sz="1800" b="1" smtClean="0">
              <a:solidFill>
                <a:srgbClr val="FFFFFF"/>
              </a:solidFill>
            </a:endParaRPr>
          </a:p>
        </p:txBody>
      </p:sp>
      <p:pic>
        <p:nvPicPr>
          <p:cNvPr id="222212" name="Picture 4" descr="blueline_vert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188" y="708025"/>
            <a:ext cx="133349" cy="5761038"/>
          </a:xfrm>
          <a:prstGeom prst="rect">
            <a:avLst/>
          </a:prstGeom>
          <a:noFill/>
          <a:extLst>
            <a:ext uri="{909E8E84-426E-40DD-AFC4-6F175D3DCCD1}">
              <a14:hiddenFill xmlns:a14="http://schemas.microsoft.com/office/drawing/2010/main">
                <a:solidFill>
                  <a:srgbClr val="FFFFFF"/>
                </a:solidFill>
              </a14:hiddenFill>
            </a:ext>
          </a:extLst>
        </p:spPr>
      </p:pic>
      <p:sp>
        <p:nvSpPr>
          <p:cNvPr id="222214" name="Rectangle 6"/>
          <p:cNvSpPr>
            <a:spLocks noGrp="1" noChangeArrowheads="1"/>
          </p:cNvSpPr>
          <p:nvPr>
            <p:ph type="subTitle" idx="1"/>
          </p:nvPr>
        </p:nvSpPr>
        <p:spPr>
          <a:xfrm>
            <a:off x="1828800" y="3886203"/>
            <a:ext cx="8534400" cy="1752600"/>
          </a:xfrm>
        </p:spPr>
        <p:txBody>
          <a:bodyPr/>
          <a:lstStyle>
            <a:lvl1pPr marL="0" indent="0" algn="ctr">
              <a:buFont typeface="Wingdings" pitchFamily="2" charset="2"/>
              <a:buNone/>
              <a:defRPr sz="3200"/>
            </a:lvl1pPr>
          </a:lstStyle>
          <a:p>
            <a:pPr lvl="0"/>
            <a:r>
              <a:rPr lang="en-US" noProof="0" smtClean="0"/>
              <a:t>Click to edit Master subtitle style</a:t>
            </a:r>
          </a:p>
        </p:txBody>
      </p:sp>
    </p:spTree>
    <p:extLst>
      <p:ext uri="{BB962C8B-B14F-4D97-AF65-F5344CB8AC3E}">
        <p14:creationId xmlns:p14="http://schemas.microsoft.com/office/powerpoint/2010/main" val="14804553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7720214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6059300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866784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7006" indent="0" algn="ctr">
              <a:buNone/>
              <a:defRPr>
                <a:solidFill>
                  <a:schemeClr val="tx1">
                    <a:tint val="75000"/>
                  </a:schemeClr>
                </a:solidFill>
              </a:defRPr>
            </a:lvl2pPr>
            <a:lvl3pPr marL="914008" indent="0" algn="ctr">
              <a:buNone/>
              <a:defRPr>
                <a:solidFill>
                  <a:schemeClr val="tx1">
                    <a:tint val="75000"/>
                  </a:schemeClr>
                </a:solidFill>
              </a:defRPr>
            </a:lvl3pPr>
            <a:lvl4pPr marL="1371016" indent="0" algn="ctr">
              <a:buNone/>
              <a:defRPr>
                <a:solidFill>
                  <a:schemeClr val="tx1">
                    <a:tint val="75000"/>
                  </a:schemeClr>
                </a:solidFill>
              </a:defRPr>
            </a:lvl4pPr>
            <a:lvl5pPr marL="1828021" indent="0" algn="ctr">
              <a:buNone/>
              <a:defRPr>
                <a:solidFill>
                  <a:schemeClr val="tx1">
                    <a:tint val="75000"/>
                  </a:schemeClr>
                </a:solidFill>
              </a:defRPr>
            </a:lvl5pPr>
            <a:lvl6pPr marL="2285028" indent="0" algn="ctr">
              <a:buNone/>
              <a:defRPr>
                <a:solidFill>
                  <a:schemeClr val="tx1">
                    <a:tint val="75000"/>
                  </a:schemeClr>
                </a:solidFill>
              </a:defRPr>
            </a:lvl6pPr>
            <a:lvl7pPr marL="2742033" indent="0" algn="ctr">
              <a:buNone/>
              <a:defRPr>
                <a:solidFill>
                  <a:schemeClr val="tx1">
                    <a:tint val="75000"/>
                  </a:schemeClr>
                </a:solidFill>
              </a:defRPr>
            </a:lvl7pPr>
            <a:lvl8pPr marL="3199039" indent="0" algn="ctr">
              <a:buNone/>
              <a:defRPr>
                <a:solidFill>
                  <a:schemeClr val="tx1">
                    <a:tint val="75000"/>
                  </a:schemeClr>
                </a:solidFill>
              </a:defRPr>
            </a:lvl8pPr>
            <a:lvl9pPr marL="36560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529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5736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solidFill>
                  <a:schemeClr val="tx1">
                    <a:tint val="75000"/>
                  </a:schemeClr>
                </a:solidFill>
              </a:defRPr>
            </a:lvl1pPr>
            <a:lvl2pPr marL="457006" indent="0">
              <a:buNone/>
              <a:defRPr sz="1800">
                <a:solidFill>
                  <a:schemeClr val="tx1">
                    <a:tint val="75000"/>
                  </a:schemeClr>
                </a:solidFill>
              </a:defRPr>
            </a:lvl2pPr>
            <a:lvl3pPr marL="914008" indent="0">
              <a:buNone/>
              <a:defRPr sz="1600">
                <a:solidFill>
                  <a:schemeClr val="tx1">
                    <a:tint val="75000"/>
                  </a:schemeClr>
                </a:solidFill>
              </a:defRPr>
            </a:lvl3pPr>
            <a:lvl4pPr marL="1371016" indent="0">
              <a:buNone/>
              <a:defRPr sz="1400">
                <a:solidFill>
                  <a:schemeClr val="tx1">
                    <a:tint val="75000"/>
                  </a:schemeClr>
                </a:solidFill>
              </a:defRPr>
            </a:lvl4pPr>
            <a:lvl5pPr marL="1828021" indent="0">
              <a:buNone/>
              <a:defRPr sz="1400">
                <a:solidFill>
                  <a:schemeClr val="tx1">
                    <a:tint val="75000"/>
                  </a:schemeClr>
                </a:solidFill>
              </a:defRPr>
            </a:lvl5pPr>
            <a:lvl6pPr marL="2285028" indent="0">
              <a:buNone/>
              <a:defRPr sz="1400">
                <a:solidFill>
                  <a:schemeClr val="tx1">
                    <a:tint val="75000"/>
                  </a:schemeClr>
                </a:solidFill>
              </a:defRPr>
            </a:lvl6pPr>
            <a:lvl7pPr marL="2742033" indent="0">
              <a:buNone/>
              <a:defRPr sz="1400">
                <a:solidFill>
                  <a:schemeClr val="tx1">
                    <a:tint val="75000"/>
                  </a:schemeClr>
                </a:solidFill>
              </a:defRPr>
            </a:lvl7pPr>
            <a:lvl8pPr marL="3199039" indent="0">
              <a:buNone/>
              <a:defRPr sz="1400">
                <a:solidFill>
                  <a:schemeClr val="tx1">
                    <a:tint val="75000"/>
                  </a:schemeClr>
                </a:solidFill>
              </a:defRPr>
            </a:lvl8pPr>
            <a:lvl9pPr marL="36560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4064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9851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8637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1703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589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6460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9565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06" indent="0">
              <a:buNone/>
              <a:defRPr sz="2800"/>
            </a:lvl2pPr>
            <a:lvl3pPr marL="914008" indent="0">
              <a:buNone/>
              <a:defRPr sz="2400"/>
            </a:lvl3pPr>
            <a:lvl4pPr marL="1371016" indent="0">
              <a:buNone/>
              <a:defRPr sz="2000"/>
            </a:lvl4pPr>
            <a:lvl5pPr marL="1828021" indent="0">
              <a:buNone/>
              <a:defRPr sz="2000"/>
            </a:lvl5pPr>
            <a:lvl6pPr marL="2285028" indent="0">
              <a:buNone/>
              <a:defRPr sz="2000"/>
            </a:lvl6pPr>
            <a:lvl7pPr marL="2742033" indent="0">
              <a:buNone/>
              <a:defRPr sz="2000"/>
            </a:lvl7pPr>
            <a:lvl8pPr marL="3199039" indent="0">
              <a:buNone/>
              <a:defRPr sz="2000"/>
            </a:lvl8pPr>
            <a:lvl9pPr marL="365604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63007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7674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5304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7006" indent="0" algn="ctr">
              <a:buNone/>
              <a:defRPr>
                <a:solidFill>
                  <a:schemeClr val="tx1">
                    <a:tint val="75000"/>
                  </a:schemeClr>
                </a:solidFill>
              </a:defRPr>
            </a:lvl2pPr>
            <a:lvl3pPr marL="914008" indent="0" algn="ctr">
              <a:buNone/>
              <a:defRPr>
                <a:solidFill>
                  <a:schemeClr val="tx1">
                    <a:tint val="75000"/>
                  </a:schemeClr>
                </a:solidFill>
              </a:defRPr>
            </a:lvl3pPr>
            <a:lvl4pPr marL="1371016" indent="0" algn="ctr">
              <a:buNone/>
              <a:defRPr>
                <a:solidFill>
                  <a:schemeClr val="tx1">
                    <a:tint val="75000"/>
                  </a:schemeClr>
                </a:solidFill>
              </a:defRPr>
            </a:lvl4pPr>
            <a:lvl5pPr marL="1828021" indent="0" algn="ctr">
              <a:buNone/>
              <a:defRPr>
                <a:solidFill>
                  <a:schemeClr val="tx1">
                    <a:tint val="75000"/>
                  </a:schemeClr>
                </a:solidFill>
              </a:defRPr>
            </a:lvl5pPr>
            <a:lvl6pPr marL="2285028" indent="0" algn="ctr">
              <a:buNone/>
              <a:defRPr>
                <a:solidFill>
                  <a:schemeClr val="tx1">
                    <a:tint val="75000"/>
                  </a:schemeClr>
                </a:solidFill>
              </a:defRPr>
            </a:lvl6pPr>
            <a:lvl7pPr marL="2742033" indent="0" algn="ctr">
              <a:buNone/>
              <a:defRPr>
                <a:solidFill>
                  <a:schemeClr val="tx1">
                    <a:tint val="75000"/>
                  </a:schemeClr>
                </a:solidFill>
              </a:defRPr>
            </a:lvl7pPr>
            <a:lvl8pPr marL="3199039" indent="0" algn="ctr">
              <a:buNone/>
              <a:defRPr>
                <a:solidFill>
                  <a:schemeClr val="tx1">
                    <a:tint val="75000"/>
                  </a:schemeClr>
                </a:solidFill>
              </a:defRPr>
            </a:lvl8pPr>
            <a:lvl9pPr marL="36560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1947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0552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solidFill>
                  <a:schemeClr val="tx1">
                    <a:tint val="75000"/>
                  </a:schemeClr>
                </a:solidFill>
              </a:defRPr>
            </a:lvl1pPr>
            <a:lvl2pPr marL="457006" indent="0">
              <a:buNone/>
              <a:defRPr sz="1800">
                <a:solidFill>
                  <a:schemeClr val="tx1">
                    <a:tint val="75000"/>
                  </a:schemeClr>
                </a:solidFill>
              </a:defRPr>
            </a:lvl2pPr>
            <a:lvl3pPr marL="914008" indent="0">
              <a:buNone/>
              <a:defRPr sz="1600">
                <a:solidFill>
                  <a:schemeClr val="tx1">
                    <a:tint val="75000"/>
                  </a:schemeClr>
                </a:solidFill>
              </a:defRPr>
            </a:lvl3pPr>
            <a:lvl4pPr marL="1371016" indent="0">
              <a:buNone/>
              <a:defRPr sz="1400">
                <a:solidFill>
                  <a:schemeClr val="tx1">
                    <a:tint val="75000"/>
                  </a:schemeClr>
                </a:solidFill>
              </a:defRPr>
            </a:lvl4pPr>
            <a:lvl5pPr marL="1828021" indent="0">
              <a:buNone/>
              <a:defRPr sz="1400">
                <a:solidFill>
                  <a:schemeClr val="tx1">
                    <a:tint val="75000"/>
                  </a:schemeClr>
                </a:solidFill>
              </a:defRPr>
            </a:lvl5pPr>
            <a:lvl6pPr marL="2285028" indent="0">
              <a:buNone/>
              <a:defRPr sz="1400">
                <a:solidFill>
                  <a:schemeClr val="tx1">
                    <a:tint val="75000"/>
                  </a:schemeClr>
                </a:solidFill>
              </a:defRPr>
            </a:lvl6pPr>
            <a:lvl7pPr marL="2742033" indent="0">
              <a:buNone/>
              <a:defRPr sz="1400">
                <a:solidFill>
                  <a:schemeClr val="tx1">
                    <a:tint val="75000"/>
                  </a:schemeClr>
                </a:solidFill>
              </a:defRPr>
            </a:lvl7pPr>
            <a:lvl8pPr marL="3199039" indent="0">
              <a:buNone/>
              <a:defRPr sz="1400">
                <a:solidFill>
                  <a:schemeClr val="tx1">
                    <a:tint val="75000"/>
                  </a:schemeClr>
                </a:solidFill>
              </a:defRPr>
            </a:lvl8pPr>
            <a:lvl9pPr marL="36560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5279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1739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0549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567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lvl1pPr>
            <a:lvl2pPr marL="457006" indent="0">
              <a:buNone/>
              <a:defRPr sz="1800"/>
            </a:lvl2pPr>
            <a:lvl3pPr marL="914008" indent="0">
              <a:buNone/>
              <a:defRPr sz="1600"/>
            </a:lvl3pPr>
            <a:lvl4pPr marL="1371016" indent="0">
              <a:buNone/>
              <a:defRPr sz="1400"/>
            </a:lvl4pPr>
            <a:lvl5pPr marL="1828021" indent="0">
              <a:buNone/>
              <a:defRPr sz="1400"/>
            </a:lvl5pPr>
            <a:lvl6pPr marL="2285028" indent="0">
              <a:buNone/>
              <a:defRPr sz="1400"/>
            </a:lvl6pPr>
            <a:lvl7pPr marL="2742033" indent="0">
              <a:buNone/>
              <a:defRPr sz="1400"/>
            </a:lvl7pPr>
            <a:lvl8pPr marL="3199039" indent="0">
              <a:buNone/>
              <a:defRPr sz="1400"/>
            </a:lvl8pPr>
            <a:lvl9pPr marL="3656044" indent="0">
              <a:buNone/>
              <a:defRPr sz="1400"/>
            </a:lvl9pPr>
          </a:lstStyle>
          <a:p>
            <a:pPr lvl="0"/>
            <a:r>
              <a:rPr lang="en-US" smtClean="0"/>
              <a:t>Click to edit Master text styles</a:t>
            </a:r>
          </a:p>
        </p:txBody>
      </p:sp>
    </p:spTree>
    <p:extLst>
      <p:ext uri="{BB962C8B-B14F-4D97-AF65-F5344CB8AC3E}">
        <p14:creationId xmlns:p14="http://schemas.microsoft.com/office/powerpoint/2010/main" val="26841716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6973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345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06" indent="0">
              <a:buNone/>
              <a:defRPr sz="2800"/>
            </a:lvl2pPr>
            <a:lvl3pPr marL="914008" indent="0">
              <a:buNone/>
              <a:defRPr sz="2400"/>
            </a:lvl3pPr>
            <a:lvl4pPr marL="1371016" indent="0">
              <a:buNone/>
              <a:defRPr sz="2000"/>
            </a:lvl4pPr>
            <a:lvl5pPr marL="1828021" indent="0">
              <a:buNone/>
              <a:defRPr sz="2000"/>
            </a:lvl5pPr>
            <a:lvl6pPr marL="2285028" indent="0">
              <a:buNone/>
              <a:defRPr sz="2000"/>
            </a:lvl6pPr>
            <a:lvl7pPr marL="2742033" indent="0">
              <a:buNone/>
              <a:defRPr sz="2000"/>
            </a:lvl7pPr>
            <a:lvl8pPr marL="3199039" indent="0">
              <a:buNone/>
              <a:defRPr sz="2000"/>
            </a:lvl8pPr>
            <a:lvl9pPr marL="365604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9979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9937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0077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7006" indent="0" algn="ctr">
              <a:buNone/>
              <a:defRPr>
                <a:solidFill>
                  <a:schemeClr val="tx1">
                    <a:tint val="75000"/>
                  </a:schemeClr>
                </a:solidFill>
              </a:defRPr>
            </a:lvl2pPr>
            <a:lvl3pPr marL="914008" indent="0" algn="ctr">
              <a:buNone/>
              <a:defRPr>
                <a:solidFill>
                  <a:schemeClr val="tx1">
                    <a:tint val="75000"/>
                  </a:schemeClr>
                </a:solidFill>
              </a:defRPr>
            </a:lvl3pPr>
            <a:lvl4pPr marL="1371016" indent="0" algn="ctr">
              <a:buNone/>
              <a:defRPr>
                <a:solidFill>
                  <a:schemeClr val="tx1">
                    <a:tint val="75000"/>
                  </a:schemeClr>
                </a:solidFill>
              </a:defRPr>
            </a:lvl4pPr>
            <a:lvl5pPr marL="1828021" indent="0" algn="ctr">
              <a:buNone/>
              <a:defRPr>
                <a:solidFill>
                  <a:schemeClr val="tx1">
                    <a:tint val="75000"/>
                  </a:schemeClr>
                </a:solidFill>
              </a:defRPr>
            </a:lvl5pPr>
            <a:lvl6pPr marL="2285028" indent="0" algn="ctr">
              <a:buNone/>
              <a:defRPr>
                <a:solidFill>
                  <a:schemeClr val="tx1">
                    <a:tint val="75000"/>
                  </a:schemeClr>
                </a:solidFill>
              </a:defRPr>
            </a:lvl6pPr>
            <a:lvl7pPr marL="2742033" indent="0" algn="ctr">
              <a:buNone/>
              <a:defRPr>
                <a:solidFill>
                  <a:schemeClr val="tx1">
                    <a:tint val="75000"/>
                  </a:schemeClr>
                </a:solidFill>
              </a:defRPr>
            </a:lvl7pPr>
            <a:lvl8pPr marL="3199039" indent="0" algn="ctr">
              <a:buNone/>
              <a:defRPr>
                <a:solidFill>
                  <a:schemeClr val="tx1">
                    <a:tint val="75000"/>
                  </a:schemeClr>
                </a:solidFill>
              </a:defRPr>
            </a:lvl8pPr>
            <a:lvl9pPr marL="36560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2576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6595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solidFill>
                  <a:schemeClr val="tx1">
                    <a:tint val="75000"/>
                  </a:schemeClr>
                </a:solidFill>
              </a:defRPr>
            </a:lvl1pPr>
            <a:lvl2pPr marL="457006" indent="0">
              <a:buNone/>
              <a:defRPr sz="1800">
                <a:solidFill>
                  <a:schemeClr val="tx1">
                    <a:tint val="75000"/>
                  </a:schemeClr>
                </a:solidFill>
              </a:defRPr>
            </a:lvl2pPr>
            <a:lvl3pPr marL="914008" indent="0">
              <a:buNone/>
              <a:defRPr sz="1600">
                <a:solidFill>
                  <a:schemeClr val="tx1">
                    <a:tint val="75000"/>
                  </a:schemeClr>
                </a:solidFill>
              </a:defRPr>
            </a:lvl3pPr>
            <a:lvl4pPr marL="1371016" indent="0">
              <a:buNone/>
              <a:defRPr sz="1400">
                <a:solidFill>
                  <a:schemeClr val="tx1">
                    <a:tint val="75000"/>
                  </a:schemeClr>
                </a:solidFill>
              </a:defRPr>
            </a:lvl4pPr>
            <a:lvl5pPr marL="1828021" indent="0">
              <a:buNone/>
              <a:defRPr sz="1400">
                <a:solidFill>
                  <a:schemeClr val="tx1">
                    <a:tint val="75000"/>
                  </a:schemeClr>
                </a:solidFill>
              </a:defRPr>
            </a:lvl5pPr>
            <a:lvl6pPr marL="2285028" indent="0">
              <a:buNone/>
              <a:defRPr sz="1400">
                <a:solidFill>
                  <a:schemeClr val="tx1">
                    <a:tint val="75000"/>
                  </a:schemeClr>
                </a:solidFill>
              </a:defRPr>
            </a:lvl6pPr>
            <a:lvl7pPr marL="2742033" indent="0">
              <a:buNone/>
              <a:defRPr sz="1400">
                <a:solidFill>
                  <a:schemeClr val="tx1">
                    <a:tint val="75000"/>
                  </a:schemeClr>
                </a:solidFill>
              </a:defRPr>
            </a:lvl7pPr>
            <a:lvl8pPr marL="3199039" indent="0">
              <a:buNone/>
              <a:defRPr sz="1400">
                <a:solidFill>
                  <a:schemeClr val="tx1">
                    <a:tint val="75000"/>
                  </a:schemeClr>
                </a:solidFill>
              </a:defRPr>
            </a:lvl8pPr>
            <a:lvl9pPr marL="36560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5818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4336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865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65719" y="1143000"/>
            <a:ext cx="508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48919" y="1143000"/>
            <a:ext cx="508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6528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90648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2807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3082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06" indent="0">
              <a:buNone/>
              <a:defRPr sz="2800"/>
            </a:lvl2pPr>
            <a:lvl3pPr marL="914008" indent="0">
              <a:buNone/>
              <a:defRPr sz="2400"/>
            </a:lvl3pPr>
            <a:lvl4pPr marL="1371016" indent="0">
              <a:buNone/>
              <a:defRPr sz="2000"/>
            </a:lvl4pPr>
            <a:lvl5pPr marL="1828021" indent="0">
              <a:buNone/>
              <a:defRPr sz="2000"/>
            </a:lvl5pPr>
            <a:lvl6pPr marL="2285028" indent="0">
              <a:buNone/>
              <a:defRPr sz="2000"/>
            </a:lvl6pPr>
            <a:lvl7pPr marL="2742033" indent="0">
              <a:buNone/>
              <a:defRPr sz="2000"/>
            </a:lvl7pPr>
            <a:lvl8pPr marL="3199039" indent="0">
              <a:buNone/>
              <a:defRPr sz="2000"/>
            </a:lvl8pPr>
            <a:lvl9pPr marL="365604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8801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1695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070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7006" indent="0" algn="ctr">
              <a:buNone/>
              <a:defRPr>
                <a:solidFill>
                  <a:schemeClr val="tx1">
                    <a:tint val="75000"/>
                  </a:schemeClr>
                </a:solidFill>
              </a:defRPr>
            </a:lvl2pPr>
            <a:lvl3pPr marL="914008" indent="0" algn="ctr">
              <a:buNone/>
              <a:defRPr>
                <a:solidFill>
                  <a:schemeClr val="tx1">
                    <a:tint val="75000"/>
                  </a:schemeClr>
                </a:solidFill>
              </a:defRPr>
            </a:lvl3pPr>
            <a:lvl4pPr marL="1371016" indent="0" algn="ctr">
              <a:buNone/>
              <a:defRPr>
                <a:solidFill>
                  <a:schemeClr val="tx1">
                    <a:tint val="75000"/>
                  </a:schemeClr>
                </a:solidFill>
              </a:defRPr>
            </a:lvl4pPr>
            <a:lvl5pPr marL="1828021" indent="0" algn="ctr">
              <a:buNone/>
              <a:defRPr>
                <a:solidFill>
                  <a:schemeClr val="tx1">
                    <a:tint val="75000"/>
                  </a:schemeClr>
                </a:solidFill>
              </a:defRPr>
            </a:lvl5pPr>
            <a:lvl6pPr marL="2285028" indent="0" algn="ctr">
              <a:buNone/>
              <a:defRPr>
                <a:solidFill>
                  <a:schemeClr val="tx1">
                    <a:tint val="75000"/>
                  </a:schemeClr>
                </a:solidFill>
              </a:defRPr>
            </a:lvl6pPr>
            <a:lvl7pPr marL="2742033" indent="0" algn="ctr">
              <a:buNone/>
              <a:defRPr>
                <a:solidFill>
                  <a:schemeClr val="tx1">
                    <a:tint val="75000"/>
                  </a:schemeClr>
                </a:solidFill>
              </a:defRPr>
            </a:lvl7pPr>
            <a:lvl8pPr marL="3199039" indent="0" algn="ctr">
              <a:buNone/>
              <a:defRPr>
                <a:solidFill>
                  <a:schemeClr val="tx1">
                    <a:tint val="75000"/>
                  </a:schemeClr>
                </a:solidFill>
              </a:defRPr>
            </a:lvl8pPr>
            <a:lvl9pPr marL="36560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3327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6042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solidFill>
                  <a:schemeClr val="tx1">
                    <a:tint val="75000"/>
                  </a:schemeClr>
                </a:solidFill>
              </a:defRPr>
            </a:lvl1pPr>
            <a:lvl2pPr marL="457006" indent="0">
              <a:buNone/>
              <a:defRPr sz="1800">
                <a:solidFill>
                  <a:schemeClr val="tx1">
                    <a:tint val="75000"/>
                  </a:schemeClr>
                </a:solidFill>
              </a:defRPr>
            </a:lvl2pPr>
            <a:lvl3pPr marL="914008" indent="0">
              <a:buNone/>
              <a:defRPr sz="1600">
                <a:solidFill>
                  <a:schemeClr val="tx1">
                    <a:tint val="75000"/>
                  </a:schemeClr>
                </a:solidFill>
              </a:defRPr>
            </a:lvl3pPr>
            <a:lvl4pPr marL="1371016" indent="0">
              <a:buNone/>
              <a:defRPr sz="1400">
                <a:solidFill>
                  <a:schemeClr val="tx1">
                    <a:tint val="75000"/>
                  </a:schemeClr>
                </a:solidFill>
              </a:defRPr>
            </a:lvl4pPr>
            <a:lvl5pPr marL="1828021" indent="0">
              <a:buNone/>
              <a:defRPr sz="1400">
                <a:solidFill>
                  <a:schemeClr val="tx1">
                    <a:tint val="75000"/>
                  </a:schemeClr>
                </a:solidFill>
              </a:defRPr>
            </a:lvl5pPr>
            <a:lvl6pPr marL="2285028" indent="0">
              <a:buNone/>
              <a:defRPr sz="1400">
                <a:solidFill>
                  <a:schemeClr val="tx1">
                    <a:tint val="75000"/>
                  </a:schemeClr>
                </a:solidFill>
              </a:defRPr>
            </a:lvl6pPr>
            <a:lvl7pPr marL="2742033" indent="0">
              <a:buNone/>
              <a:defRPr sz="1400">
                <a:solidFill>
                  <a:schemeClr val="tx1">
                    <a:tint val="75000"/>
                  </a:schemeClr>
                </a:solidFill>
              </a:defRPr>
            </a:lvl7pPr>
            <a:lvl8pPr marL="3199039" indent="0">
              <a:buNone/>
              <a:defRPr sz="1400">
                <a:solidFill>
                  <a:schemeClr val="tx1">
                    <a:tint val="75000"/>
                  </a:schemeClr>
                </a:solidFill>
              </a:defRPr>
            </a:lvl8pPr>
            <a:lvl9pPr marL="36560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822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17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45272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1289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5030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2954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8286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06" indent="0">
              <a:buNone/>
              <a:defRPr sz="2800"/>
            </a:lvl2pPr>
            <a:lvl3pPr marL="914008" indent="0">
              <a:buNone/>
              <a:defRPr sz="2400"/>
            </a:lvl3pPr>
            <a:lvl4pPr marL="1371016" indent="0">
              <a:buNone/>
              <a:defRPr sz="2000"/>
            </a:lvl4pPr>
            <a:lvl5pPr marL="1828021" indent="0">
              <a:buNone/>
              <a:defRPr sz="2000"/>
            </a:lvl5pPr>
            <a:lvl6pPr marL="2285028" indent="0">
              <a:buNone/>
              <a:defRPr sz="2000"/>
            </a:lvl6pPr>
            <a:lvl7pPr marL="2742033" indent="0">
              <a:buNone/>
              <a:defRPr sz="2000"/>
            </a:lvl7pPr>
            <a:lvl8pPr marL="3199039" indent="0">
              <a:buNone/>
              <a:defRPr sz="2000"/>
            </a:lvl8pPr>
            <a:lvl9pPr marL="365604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1152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7780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0587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0" y="1420813"/>
            <a:ext cx="12192000" cy="2209800"/>
          </a:xfrm>
          <a:prstGeom prst="rect">
            <a:avLst/>
          </a:prstGeom>
          <a:solidFill>
            <a:schemeClr val="bg1">
              <a:alpha val="4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68580" tIns="34291" rIns="68580" bIns="34291" numCol="1" rtlCol="0" anchor="ctr" anchorCtr="0" compatLnSpc="1">
            <a:prstTxWarp prst="textNoShape">
              <a:avLst/>
            </a:prstTxWarp>
          </a:bodyPr>
          <a:lstStyle/>
          <a:p>
            <a:pPr algn="ctr" defTabSz="685609"/>
            <a:endParaRPr lang="en-US" sz="18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 name="Subtitle 2"/>
          <p:cNvSpPr>
            <a:spLocks noGrp="1"/>
          </p:cNvSpPr>
          <p:nvPr userDrawn="1">
            <p:ph type="subTitle" idx="1"/>
          </p:nvPr>
        </p:nvSpPr>
        <p:spPr>
          <a:xfrm>
            <a:off x="973677" y="4121808"/>
            <a:ext cx="10242551" cy="332399"/>
          </a:xfrm>
        </p:spPr>
        <p:txBody>
          <a:bodyPr>
            <a:spAutoFit/>
          </a:bodyPr>
          <a:lstStyle>
            <a:lvl1pPr marL="0" indent="0" algn="l">
              <a:lnSpc>
                <a:spcPct val="90000"/>
              </a:lnSpc>
              <a:spcBef>
                <a:spcPts val="0"/>
              </a:spcBef>
              <a:buNone/>
              <a:defRPr>
                <a:gradFill>
                  <a:gsLst>
                    <a:gs pos="0">
                      <a:schemeClr val="tx1"/>
                    </a:gs>
                    <a:gs pos="100000">
                      <a:schemeClr val="tx1"/>
                    </a:gs>
                  </a:gsLst>
                  <a:lin ang="5400000" scaled="0"/>
                </a:gradFill>
                <a:effectLst>
                  <a:outerShdw blurRad="254000" algn="ctr" rotWithShape="0">
                    <a:prstClr val="black">
                      <a:alpha val="60000"/>
                    </a:prstClr>
                  </a:outerShdw>
                </a:effectLst>
              </a:defRPr>
            </a:lvl1pPr>
            <a:lvl2pPr marL="342904" indent="0" algn="ctr">
              <a:buNone/>
              <a:defRPr>
                <a:solidFill>
                  <a:schemeClr val="tx1">
                    <a:tint val="75000"/>
                  </a:schemeClr>
                </a:solidFill>
              </a:defRPr>
            </a:lvl2pPr>
            <a:lvl3pPr marL="685807" indent="0" algn="ctr">
              <a:buNone/>
              <a:defRPr>
                <a:solidFill>
                  <a:schemeClr val="tx1">
                    <a:tint val="75000"/>
                  </a:schemeClr>
                </a:solidFill>
              </a:defRPr>
            </a:lvl3pPr>
            <a:lvl4pPr marL="1028710" indent="0" algn="ctr">
              <a:buNone/>
              <a:defRPr>
                <a:solidFill>
                  <a:schemeClr val="tx1">
                    <a:tint val="75000"/>
                  </a:schemeClr>
                </a:solidFill>
              </a:defRPr>
            </a:lvl4pPr>
            <a:lvl5pPr marL="1371614" indent="0" algn="ctr">
              <a:buNone/>
              <a:defRPr>
                <a:solidFill>
                  <a:schemeClr val="tx1">
                    <a:tint val="75000"/>
                  </a:schemeClr>
                </a:solidFill>
              </a:defRPr>
            </a:lvl5pPr>
            <a:lvl6pPr marL="1714516" indent="0" algn="ctr">
              <a:buNone/>
              <a:defRPr>
                <a:solidFill>
                  <a:schemeClr val="tx1">
                    <a:tint val="75000"/>
                  </a:schemeClr>
                </a:solidFill>
              </a:defRPr>
            </a:lvl6pPr>
            <a:lvl7pPr marL="2057420" indent="0" algn="ctr">
              <a:buNone/>
              <a:defRPr>
                <a:solidFill>
                  <a:schemeClr val="tx1">
                    <a:tint val="75000"/>
                  </a:schemeClr>
                </a:solidFill>
              </a:defRPr>
            </a:lvl7pPr>
            <a:lvl8pPr marL="2400324" indent="0" algn="ctr">
              <a:buNone/>
              <a:defRPr>
                <a:solidFill>
                  <a:schemeClr val="tx1">
                    <a:tint val="75000"/>
                  </a:schemeClr>
                </a:solidFill>
              </a:defRPr>
            </a:lvl8pPr>
            <a:lvl9pPr marL="2743227"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userDrawn="1">
            <p:ph type="ctrTitle"/>
          </p:nvPr>
        </p:nvSpPr>
        <p:spPr>
          <a:xfrm>
            <a:off x="954623" y="1763974"/>
            <a:ext cx="10242551" cy="1523495"/>
          </a:xfrm>
        </p:spPr>
        <p:txBody>
          <a:bodyPr anchor="ctr" anchorCtr="0">
            <a:noAutofit/>
          </a:bodyPr>
          <a:lstStyle>
            <a:lvl1pPr>
              <a:lnSpc>
                <a:spcPct val="90000"/>
              </a:lnSpc>
              <a:defRPr sz="4100">
                <a:effectLst>
                  <a:outerShdw blurRad="254000" algn="ctr" rotWithShape="0">
                    <a:prstClr val="black">
                      <a:alpha val="60000"/>
                    </a:prstClr>
                  </a:outerShdw>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449590903"/>
      </p:ext>
    </p:extLst>
  </p:cSld>
  <p:clrMapOvr>
    <a:masterClrMapping/>
  </p:clrMapOvr>
  <p:transition>
    <p:fad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a:off x="-206429" y="787034"/>
            <a:ext cx="12217408" cy="3299199"/>
            <a:chOff x="-206376" y="787026"/>
            <a:chExt cx="12214227" cy="3299199"/>
          </a:xfrm>
        </p:grpSpPr>
        <p:sp>
          <p:nvSpPr>
            <p:cNvPr id="5" name="Rectangle 4"/>
            <p:cNvSpPr/>
            <p:nvPr userDrawn="1"/>
          </p:nvSpPr>
          <p:spPr bwMode="auto">
            <a:xfrm>
              <a:off x="0" y="1420813"/>
              <a:ext cx="11582400" cy="2209800"/>
            </a:xfrm>
            <a:prstGeom prst="rect">
              <a:avLst/>
            </a:prstGeom>
            <a:solidFill>
              <a:schemeClr val="bg1">
                <a:alpha val="3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685609"/>
              <a:endParaRPr lang="en-US" sz="1800" dirty="0" smtClean="0">
                <a:solidFill>
                  <a:srgbClr val="FFFFFF"/>
                </a:solidFill>
                <a:effectLst>
                  <a:outerShdw blurRad="38100" dist="38100" dir="2700000" algn="tl">
                    <a:srgbClr val="000000">
                      <a:alpha val="43137"/>
                    </a:srgbClr>
                  </a:outerShdw>
                </a:effectLst>
                <a:latin typeface="Segoe" pitchFamily="34" charset="0"/>
              </a:endParaRPr>
            </a:p>
          </p:txBody>
        </p:sp>
        <p:grpSp>
          <p:nvGrpSpPr>
            <p:cNvPr id="4" name="Group 3"/>
            <p:cNvGrpSpPr/>
            <p:nvPr userDrawn="1"/>
          </p:nvGrpSpPr>
          <p:grpSpPr>
            <a:xfrm>
              <a:off x="11112501" y="787026"/>
              <a:ext cx="895350" cy="827836"/>
              <a:chOff x="10736263" y="596900"/>
              <a:chExt cx="1368424" cy="1265238"/>
            </a:xfrm>
          </p:grpSpPr>
          <p:sp>
            <p:nvSpPr>
              <p:cNvPr id="6" name="Rectangle 5"/>
              <p:cNvSpPr/>
              <p:nvPr userDrawn="1"/>
            </p:nvSpPr>
            <p:spPr bwMode="auto">
              <a:xfrm>
                <a:off x="11109325" y="947738"/>
                <a:ext cx="914400" cy="914400"/>
              </a:xfrm>
              <a:prstGeom prst="rect">
                <a:avLst/>
              </a:prstGeom>
              <a:solidFill>
                <a:schemeClr val="bg1">
                  <a:alpha val="3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685609"/>
                <a:endParaRPr lang="en-US" sz="18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 name="Rectangle 8"/>
              <p:cNvSpPr/>
              <p:nvPr userDrawn="1"/>
            </p:nvSpPr>
            <p:spPr bwMode="auto">
              <a:xfrm>
                <a:off x="11699874" y="866775"/>
                <a:ext cx="404813" cy="404813"/>
              </a:xfrm>
              <a:prstGeom prst="rect">
                <a:avLst/>
              </a:prstGeom>
              <a:solidFill>
                <a:schemeClr val="bg1">
                  <a:alpha val="3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685609"/>
                <a:endParaRPr lang="en-US" sz="18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Rectangle 9"/>
              <p:cNvSpPr/>
              <p:nvPr userDrawn="1"/>
            </p:nvSpPr>
            <p:spPr bwMode="auto">
              <a:xfrm>
                <a:off x="10736263" y="596900"/>
                <a:ext cx="460375" cy="460375"/>
              </a:xfrm>
              <a:prstGeom prst="rect">
                <a:avLst/>
              </a:prstGeom>
              <a:solidFill>
                <a:schemeClr val="bg1">
                  <a:alpha val="3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685609"/>
                <a:endParaRPr lang="en-US" sz="18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11" name="Rectangle 10"/>
            <p:cNvSpPr/>
            <p:nvPr userDrawn="1"/>
          </p:nvSpPr>
          <p:spPr bwMode="auto">
            <a:xfrm>
              <a:off x="-206376" y="3322638"/>
              <a:ext cx="511176" cy="511176"/>
            </a:xfrm>
            <a:prstGeom prst="rect">
              <a:avLst/>
            </a:prstGeom>
            <a:solidFill>
              <a:schemeClr val="bg1">
                <a:alpha val="3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685609"/>
              <a:endParaRPr lang="en-US" sz="18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 name="Rectangle 11"/>
            <p:cNvSpPr/>
            <p:nvPr userDrawn="1"/>
          </p:nvSpPr>
          <p:spPr bwMode="auto">
            <a:xfrm>
              <a:off x="331787" y="3870324"/>
              <a:ext cx="215901" cy="215901"/>
            </a:xfrm>
            <a:prstGeom prst="rect">
              <a:avLst/>
            </a:prstGeom>
            <a:solidFill>
              <a:schemeClr val="bg1">
                <a:alpha val="35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685609"/>
              <a:endParaRPr lang="en-US" sz="1800" dirty="0" smtClean="0">
                <a:solidFill>
                  <a:srgbClr val="FFFFFF"/>
                </a:solidFill>
                <a:effectLst>
                  <a:outerShdw blurRad="38100" dist="38100" dir="2700000" algn="tl">
                    <a:srgbClr val="000000">
                      <a:alpha val="43137"/>
                    </a:srgbClr>
                  </a:outerShdw>
                </a:effectLst>
                <a:latin typeface="Segoe" pitchFamily="34" charset="0"/>
              </a:endParaRPr>
            </a:p>
          </p:txBody>
        </p:sp>
      </p:grpSp>
      <p:sp>
        <p:nvSpPr>
          <p:cNvPr id="2" name="Title 1"/>
          <p:cNvSpPr>
            <a:spLocks noGrp="1"/>
          </p:cNvSpPr>
          <p:nvPr>
            <p:ph type="ctrTitle"/>
          </p:nvPr>
        </p:nvSpPr>
        <p:spPr>
          <a:xfrm>
            <a:off x="954337" y="1763972"/>
            <a:ext cx="10242043" cy="1523495"/>
          </a:xfrm>
        </p:spPr>
        <p:txBody>
          <a:bodyPr anchor="ctr" anchorCtr="0">
            <a:noAutofit/>
          </a:bodyPr>
          <a:lstStyle>
            <a:lvl1pPr>
              <a:lnSpc>
                <a:spcPct val="90000"/>
              </a:lnSpc>
              <a:defRPr sz="4100">
                <a:effectLst>
                  <a:outerShdw blurRad="254000" algn="ctr" rotWithShape="0">
                    <a:prstClr val="black">
                      <a:alpha val="6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973393" y="4121808"/>
            <a:ext cx="9326600" cy="332399"/>
          </a:xfrm>
        </p:spPr>
        <p:txBody>
          <a:bodyPr>
            <a:spAutoFit/>
          </a:bodyPr>
          <a:lstStyle>
            <a:lvl1pPr marL="0" indent="0" algn="l">
              <a:lnSpc>
                <a:spcPct val="90000"/>
              </a:lnSpc>
              <a:spcBef>
                <a:spcPts val="0"/>
              </a:spcBef>
              <a:buNone/>
              <a:defRPr>
                <a:gradFill>
                  <a:gsLst>
                    <a:gs pos="0">
                      <a:schemeClr val="tx1"/>
                    </a:gs>
                    <a:gs pos="100000">
                      <a:schemeClr val="tx1"/>
                    </a:gs>
                  </a:gsLst>
                  <a:lin ang="5400000" scaled="0"/>
                </a:gradFill>
                <a:effectLst>
                  <a:outerShdw blurRad="254000" algn="ctr" rotWithShape="0">
                    <a:prstClr val="black">
                      <a:alpha val="60000"/>
                    </a:prstClr>
                  </a:outerShdw>
                </a:effectLst>
              </a:defRPr>
            </a:lvl1pPr>
            <a:lvl2pPr marL="342904" indent="0" algn="ctr">
              <a:buNone/>
              <a:defRPr>
                <a:solidFill>
                  <a:schemeClr val="tx1">
                    <a:tint val="75000"/>
                  </a:schemeClr>
                </a:solidFill>
              </a:defRPr>
            </a:lvl2pPr>
            <a:lvl3pPr marL="685807" indent="0" algn="ctr">
              <a:buNone/>
              <a:defRPr>
                <a:solidFill>
                  <a:schemeClr val="tx1">
                    <a:tint val="75000"/>
                  </a:schemeClr>
                </a:solidFill>
              </a:defRPr>
            </a:lvl3pPr>
            <a:lvl4pPr marL="1028710" indent="0" algn="ctr">
              <a:buNone/>
              <a:defRPr>
                <a:solidFill>
                  <a:schemeClr val="tx1">
                    <a:tint val="75000"/>
                  </a:schemeClr>
                </a:solidFill>
              </a:defRPr>
            </a:lvl4pPr>
            <a:lvl5pPr marL="1371614" indent="0" algn="ctr">
              <a:buNone/>
              <a:defRPr>
                <a:solidFill>
                  <a:schemeClr val="tx1">
                    <a:tint val="75000"/>
                  </a:schemeClr>
                </a:solidFill>
              </a:defRPr>
            </a:lvl5pPr>
            <a:lvl6pPr marL="1714516" indent="0" algn="ctr">
              <a:buNone/>
              <a:defRPr>
                <a:solidFill>
                  <a:schemeClr val="tx1">
                    <a:tint val="75000"/>
                  </a:schemeClr>
                </a:solidFill>
              </a:defRPr>
            </a:lvl6pPr>
            <a:lvl7pPr marL="2057420" indent="0" algn="ctr">
              <a:buNone/>
              <a:defRPr>
                <a:solidFill>
                  <a:schemeClr val="tx1">
                    <a:tint val="75000"/>
                  </a:schemeClr>
                </a:solidFill>
              </a:defRPr>
            </a:lvl7pPr>
            <a:lvl8pPr marL="2400324" indent="0" algn="ctr">
              <a:buNone/>
              <a:defRPr>
                <a:solidFill>
                  <a:schemeClr val="tx1">
                    <a:tint val="75000"/>
                  </a:schemeClr>
                </a:solidFill>
              </a:defRPr>
            </a:lvl8pPr>
            <a:lvl9pPr marL="2743227" indent="0" algn="ctr">
              <a:buNone/>
              <a:defRPr>
                <a:solidFill>
                  <a:schemeClr val="tx1">
                    <a:tint val="75000"/>
                  </a:schemeClr>
                </a:solidFill>
              </a:defRPr>
            </a:lvl9pPr>
          </a:lstStyle>
          <a:p>
            <a:r>
              <a:rPr lang="en-US" smtClean="0"/>
              <a:t>Click to edit Master subtitle style</a:t>
            </a:r>
            <a:endParaRPr lang="en-US" dirty="0"/>
          </a:p>
        </p:txBody>
      </p:sp>
      <p:sp>
        <p:nvSpPr>
          <p:cNvPr id="18" name="Text Placeholder 6"/>
          <p:cNvSpPr>
            <a:spLocks noGrp="1"/>
          </p:cNvSpPr>
          <p:nvPr>
            <p:ph type="body" sz="quarter" idx="11" hasCustomPrompt="1"/>
          </p:nvPr>
        </p:nvSpPr>
        <p:spPr>
          <a:xfrm>
            <a:off x="973400" y="5569035"/>
            <a:ext cx="10702537" cy="830997"/>
          </a:xfrm>
        </p:spPr>
        <p:txBody>
          <a:bodyPr anchor="t" anchorCtr="0">
            <a:spAutoFit/>
            <a:scene3d>
              <a:camera prst="orthographicFront"/>
              <a:lightRig rig="flat" dir="t"/>
            </a:scene3d>
            <a:sp3d>
              <a:contourClr>
                <a:schemeClr val="tx2"/>
              </a:contourClr>
            </a:sp3d>
          </a:bodyPr>
          <a:lstStyle>
            <a:lvl1pPr marL="0" indent="0" algn="r">
              <a:buFont typeface="Arial" pitchFamily="34" charset="0"/>
              <a:buNone/>
              <a:defRPr kumimoji="0" lang="en-US" sz="6000" b="1" i="0" u="none" strike="noStrike" kern="1200" cap="none" spc="-482" normalizeH="0" baseline="0" noProof="0" dirty="0" smtClean="0">
                <a:ln w="11430"/>
                <a:gradFill>
                  <a:gsLst>
                    <a:gs pos="0">
                      <a:schemeClr val="tx1">
                        <a:alpha val="20000"/>
                      </a:schemeClr>
                    </a:gs>
                    <a:gs pos="28000">
                      <a:schemeClr val="tx1">
                        <a:alpha val="86000"/>
                      </a:schemeClr>
                    </a:gs>
                    <a:gs pos="81000">
                      <a:schemeClr val="tx2"/>
                    </a:gs>
                  </a:gsLst>
                  <a:lin ang="5400000" scaled="0"/>
                </a:gra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977993095"/>
      </p:ext>
    </p:extLst>
  </p:cSld>
  <p:clrMapOvr>
    <a:masterClrMapping/>
  </p:clrMapOvr>
  <p:transition>
    <p:fad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16072" y="1444631"/>
            <a:ext cx="11176000"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67003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158877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2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6072" y="1444631"/>
            <a:ext cx="11176000"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7028883"/>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16072" y="1444631"/>
            <a:ext cx="11176000"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0824705"/>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16072" y="1444631"/>
            <a:ext cx="11176000" cy="150041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2356007"/>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6073" y="1444633"/>
            <a:ext cx="5486400" cy="1323439"/>
          </a:xfrm>
        </p:spPr>
        <p:txBody>
          <a:bodyPr/>
          <a:lstStyle>
            <a:lvl1pPr marL="254994" indent="-254994">
              <a:lnSpc>
                <a:spcPct val="90000"/>
              </a:lnSpc>
              <a:defRPr sz="2100"/>
            </a:lvl1pPr>
            <a:lvl2pPr marL="505029" indent="-244081">
              <a:lnSpc>
                <a:spcPct val="90000"/>
              </a:lnSpc>
              <a:defRPr sz="1800"/>
            </a:lvl2pPr>
            <a:lvl3pPr marL="715374" indent="-216299">
              <a:lnSpc>
                <a:spcPct val="90000"/>
              </a:lnSpc>
              <a:defRPr sz="1500"/>
            </a:lvl3pPr>
            <a:lvl4pPr marL="920758" indent="-205384">
              <a:lnSpc>
                <a:spcPct val="90000"/>
              </a:lnSpc>
              <a:defRPr sz="1400"/>
            </a:lvl4pPr>
            <a:lvl5pPr marL="1137059" indent="-210345">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5672" y="1444633"/>
            <a:ext cx="5486400" cy="1323439"/>
          </a:xfrm>
        </p:spPr>
        <p:txBody>
          <a:bodyPr/>
          <a:lstStyle>
            <a:lvl1pPr marL="260948" indent="-260948">
              <a:lnSpc>
                <a:spcPct val="90000"/>
              </a:lnSpc>
              <a:defRPr sz="2100"/>
            </a:lvl1pPr>
            <a:lvl2pPr marL="505029" indent="-254994">
              <a:lnSpc>
                <a:spcPct val="90000"/>
              </a:lnSpc>
              <a:defRPr sz="1800"/>
            </a:lvl2pPr>
            <a:lvl3pPr marL="721328" indent="-227214">
              <a:lnSpc>
                <a:spcPct val="90000"/>
              </a:lnSpc>
              <a:defRPr sz="1500"/>
            </a:lvl3pPr>
            <a:lvl4pPr marL="920758" indent="-199431">
              <a:lnSpc>
                <a:spcPct val="90000"/>
              </a:lnSpc>
              <a:defRPr sz="1400"/>
            </a:lvl4pPr>
            <a:lvl5pPr marL="1137059" indent="-205384">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4261593"/>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6073" y="1444633"/>
            <a:ext cx="5486400" cy="1323439"/>
          </a:xfrm>
        </p:spPr>
        <p:txBody>
          <a:bodyPr/>
          <a:lstStyle>
            <a:lvl1pPr marL="254994" indent="-254994">
              <a:lnSpc>
                <a:spcPct val="90000"/>
              </a:lnSpc>
              <a:defRPr sz="2100"/>
            </a:lvl1pPr>
            <a:lvl2pPr marL="505029" indent="-244081">
              <a:lnSpc>
                <a:spcPct val="90000"/>
              </a:lnSpc>
              <a:defRPr sz="1800"/>
            </a:lvl2pPr>
            <a:lvl3pPr marL="715374" indent="-216299">
              <a:lnSpc>
                <a:spcPct val="90000"/>
              </a:lnSpc>
              <a:defRPr sz="1500"/>
            </a:lvl3pPr>
            <a:lvl4pPr marL="920758" indent="-205384">
              <a:lnSpc>
                <a:spcPct val="90000"/>
              </a:lnSpc>
              <a:defRPr sz="1400"/>
            </a:lvl4pPr>
            <a:lvl5pPr marL="1137059" indent="-210345">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5672" y="1444633"/>
            <a:ext cx="5486400" cy="1323439"/>
          </a:xfrm>
        </p:spPr>
        <p:txBody>
          <a:bodyPr/>
          <a:lstStyle>
            <a:lvl1pPr marL="260948" indent="-260948">
              <a:lnSpc>
                <a:spcPct val="90000"/>
              </a:lnSpc>
              <a:defRPr sz="2100"/>
            </a:lvl1pPr>
            <a:lvl2pPr marL="505029" indent="-254994">
              <a:lnSpc>
                <a:spcPct val="90000"/>
              </a:lnSpc>
              <a:defRPr sz="1800"/>
            </a:lvl2pPr>
            <a:lvl3pPr marL="721328" indent="-227214">
              <a:lnSpc>
                <a:spcPct val="90000"/>
              </a:lnSpc>
              <a:defRPr sz="1500"/>
            </a:lvl3pPr>
            <a:lvl4pPr marL="920758" indent="-199431">
              <a:lnSpc>
                <a:spcPct val="90000"/>
              </a:lnSpc>
              <a:defRPr sz="1400"/>
            </a:lvl4pPr>
            <a:lvl5pPr marL="1137059" indent="-205384">
              <a:lnSpc>
                <a:spcPct val="90000"/>
              </a:lnSpc>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770892"/>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6073" y="1530127"/>
            <a:ext cx="5486400" cy="263149"/>
          </a:xfrm>
        </p:spPr>
        <p:txBody>
          <a:bodyPr anchor="b"/>
          <a:lstStyle>
            <a:lvl1pPr marL="0" indent="0">
              <a:lnSpc>
                <a:spcPct val="90000"/>
              </a:lnSpc>
              <a:spcBef>
                <a:spcPts val="0"/>
              </a:spcBef>
              <a:buNone/>
              <a:defRPr sz="1900" b="1"/>
            </a:lvl1pPr>
            <a:lvl2pPr marL="342904" indent="0">
              <a:buNone/>
              <a:defRPr sz="1500" b="1"/>
            </a:lvl2pPr>
            <a:lvl3pPr marL="685807" indent="0">
              <a:buNone/>
              <a:defRPr sz="1400" b="1"/>
            </a:lvl3pPr>
            <a:lvl4pPr marL="1028710" indent="0">
              <a:buNone/>
              <a:defRPr sz="1200" b="1"/>
            </a:lvl4pPr>
            <a:lvl5pPr marL="1371614" indent="0">
              <a:buNone/>
              <a:defRPr sz="1200" b="1"/>
            </a:lvl5pPr>
            <a:lvl6pPr marL="1714516" indent="0">
              <a:buNone/>
              <a:defRPr sz="1200" b="1"/>
            </a:lvl6pPr>
            <a:lvl7pPr marL="2057420" indent="0">
              <a:buNone/>
              <a:defRPr sz="1200" b="1"/>
            </a:lvl7pPr>
            <a:lvl8pPr marL="2400324" indent="0">
              <a:buNone/>
              <a:defRPr sz="1200" b="1"/>
            </a:lvl8pPr>
            <a:lvl9pPr marL="2743227"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6073" y="2210349"/>
            <a:ext cx="5486400" cy="1166473"/>
          </a:xfrm>
        </p:spPr>
        <p:txBody>
          <a:bodyPr/>
          <a:lstStyle>
            <a:lvl1pPr marL="211338" indent="-211338">
              <a:defRPr sz="1700"/>
            </a:lvl1pPr>
            <a:lvl2pPr marL="421684" indent="-199431">
              <a:defRPr sz="1500"/>
            </a:lvl2pPr>
            <a:lvl3pPr marL="610202" indent="-182565">
              <a:defRPr sz="1400"/>
            </a:lvl3pPr>
            <a:lvl4pPr marL="787805" indent="-171651">
              <a:defRPr sz="1300"/>
            </a:lvl4pPr>
            <a:lvl5pPr marL="959455" indent="-154784">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2726" y="1530127"/>
            <a:ext cx="5489359" cy="263149"/>
          </a:xfrm>
        </p:spPr>
        <p:txBody>
          <a:bodyPr anchor="b"/>
          <a:lstStyle>
            <a:lvl1pPr marL="0" indent="0">
              <a:lnSpc>
                <a:spcPct val="90000"/>
              </a:lnSpc>
              <a:spcBef>
                <a:spcPts val="0"/>
              </a:spcBef>
              <a:buNone/>
              <a:defRPr sz="1900" b="1"/>
            </a:lvl1pPr>
            <a:lvl2pPr marL="342904" indent="0">
              <a:buNone/>
              <a:defRPr sz="1500" b="1"/>
            </a:lvl2pPr>
            <a:lvl3pPr marL="685807" indent="0">
              <a:buNone/>
              <a:defRPr sz="1400" b="1"/>
            </a:lvl3pPr>
            <a:lvl4pPr marL="1028710" indent="0">
              <a:buNone/>
              <a:defRPr sz="1200" b="1"/>
            </a:lvl4pPr>
            <a:lvl5pPr marL="1371614" indent="0">
              <a:buNone/>
              <a:defRPr sz="1200" b="1"/>
            </a:lvl5pPr>
            <a:lvl6pPr marL="1714516" indent="0">
              <a:buNone/>
              <a:defRPr sz="1200" b="1"/>
            </a:lvl6pPr>
            <a:lvl7pPr marL="2057420" indent="0">
              <a:buNone/>
              <a:defRPr sz="1200" b="1"/>
            </a:lvl7pPr>
            <a:lvl8pPr marL="2400324" indent="0">
              <a:buNone/>
              <a:defRPr sz="1200" b="1"/>
            </a:lvl8pPr>
            <a:lvl9pPr marL="2743227"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201441" y="2210349"/>
            <a:ext cx="5490632" cy="1166473"/>
          </a:xfrm>
        </p:spPr>
        <p:txBody>
          <a:bodyPr/>
          <a:lstStyle>
            <a:lvl1pPr marL="222252" indent="-222252">
              <a:defRPr sz="1700"/>
            </a:lvl1pPr>
            <a:lvl2pPr marL="427637" indent="-205384">
              <a:defRPr sz="1500"/>
            </a:lvl2pPr>
            <a:lvl3pPr marL="616155" indent="-183556">
              <a:defRPr sz="1400"/>
            </a:lvl3pPr>
            <a:lvl4pPr marL="787805" indent="-177603">
              <a:defRPr sz="1300"/>
            </a:lvl4pPr>
            <a:lvl5pPr marL="959455" indent="-165697">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3322445"/>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6073" y="1530127"/>
            <a:ext cx="5486400" cy="263149"/>
          </a:xfrm>
        </p:spPr>
        <p:txBody>
          <a:bodyPr anchor="b"/>
          <a:lstStyle>
            <a:lvl1pPr marL="0" indent="0">
              <a:lnSpc>
                <a:spcPct val="90000"/>
              </a:lnSpc>
              <a:spcBef>
                <a:spcPts val="0"/>
              </a:spcBef>
              <a:buNone/>
              <a:defRPr sz="1900" b="1"/>
            </a:lvl1pPr>
            <a:lvl2pPr marL="342904" indent="0">
              <a:buNone/>
              <a:defRPr sz="1500" b="1"/>
            </a:lvl2pPr>
            <a:lvl3pPr marL="685807" indent="0">
              <a:buNone/>
              <a:defRPr sz="1400" b="1"/>
            </a:lvl3pPr>
            <a:lvl4pPr marL="1028710" indent="0">
              <a:buNone/>
              <a:defRPr sz="1200" b="1"/>
            </a:lvl4pPr>
            <a:lvl5pPr marL="1371614" indent="0">
              <a:buNone/>
              <a:defRPr sz="1200" b="1"/>
            </a:lvl5pPr>
            <a:lvl6pPr marL="1714516" indent="0">
              <a:buNone/>
              <a:defRPr sz="1200" b="1"/>
            </a:lvl6pPr>
            <a:lvl7pPr marL="2057420" indent="0">
              <a:buNone/>
              <a:defRPr sz="1200" b="1"/>
            </a:lvl7pPr>
            <a:lvl8pPr marL="2400324" indent="0">
              <a:buNone/>
              <a:defRPr sz="1200" b="1"/>
            </a:lvl8pPr>
            <a:lvl9pPr marL="2743227"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6073" y="2210349"/>
            <a:ext cx="5486400" cy="1166473"/>
          </a:xfrm>
        </p:spPr>
        <p:txBody>
          <a:bodyPr/>
          <a:lstStyle>
            <a:lvl1pPr marL="211338" indent="-211338">
              <a:defRPr sz="1700"/>
            </a:lvl1pPr>
            <a:lvl2pPr marL="421684" indent="-199431">
              <a:defRPr sz="1500"/>
            </a:lvl2pPr>
            <a:lvl3pPr marL="610202" indent="-182565">
              <a:defRPr sz="1400"/>
            </a:lvl3pPr>
            <a:lvl4pPr marL="787805" indent="-171651">
              <a:defRPr sz="1300"/>
            </a:lvl4pPr>
            <a:lvl5pPr marL="959455" indent="-154784">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2726" y="1530127"/>
            <a:ext cx="5489359" cy="263149"/>
          </a:xfrm>
        </p:spPr>
        <p:txBody>
          <a:bodyPr anchor="b"/>
          <a:lstStyle>
            <a:lvl1pPr marL="0" indent="0">
              <a:lnSpc>
                <a:spcPct val="90000"/>
              </a:lnSpc>
              <a:spcBef>
                <a:spcPts val="0"/>
              </a:spcBef>
              <a:buNone/>
              <a:defRPr sz="1900" b="1"/>
            </a:lvl1pPr>
            <a:lvl2pPr marL="342904" indent="0">
              <a:buNone/>
              <a:defRPr sz="1500" b="1"/>
            </a:lvl2pPr>
            <a:lvl3pPr marL="685807" indent="0">
              <a:buNone/>
              <a:defRPr sz="1400" b="1"/>
            </a:lvl3pPr>
            <a:lvl4pPr marL="1028710" indent="0">
              <a:buNone/>
              <a:defRPr sz="1200" b="1"/>
            </a:lvl4pPr>
            <a:lvl5pPr marL="1371614" indent="0">
              <a:buNone/>
              <a:defRPr sz="1200" b="1"/>
            </a:lvl5pPr>
            <a:lvl6pPr marL="1714516" indent="0">
              <a:buNone/>
              <a:defRPr sz="1200" b="1"/>
            </a:lvl6pPr>
            <a:lvl7pPr marL="2057420" indent="0">
              <a:buNone/>
              <a:defRPr sz="1200" b="1"/>
            </a:lvl7pPr>
            <a:lvl8pPr marL="2400324" indent="0">
              <a:buNone/>
              <a:defRPr sz="1200" b="1"/>
            </a:lvl8pPr>
            <a:lvl9pPr marL="2743227"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201441" y="2210349"/>
            <a:ext cx="5490632" cy="1166473"/>
          </a:xfrm>
        </p:spPr>
        <p:txBody>
          <a:bodyPr/>
          <a:lstStyle>
            <a:lvl1pPr marL="222252" indent="-222252">
              <a:defRPr sz="1700"/>
            </a:lvl1pPr>
            <a:lvl2pPr marL="427637" indent="-205384">
              <a:defRPr sz="1500"/>
            </a:lvl2pPr>
            <a:lvl3pPr marL="616155" indent="-183556">
              <a:defRPr sz="1400"/>
            </a:lvl3pPr>
            <a:lvl4pPr marL="787805" indent="-177603">
              <a:defRPr sz="1300"/>
            </a:lvl4pPr>
            <a:lvl5pPr marL="959455" indent="-165697">
              <a:defRPr sz="13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6859757"/>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1568638"/>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3496385"/>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66978"/>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41672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28651"/>
      </p:ext>
    </p:extLst>
  </p:cSld>
  <p:clrMapOvr>
    <a:masterClrMapping/>
  </p:clrMapOvr>
  <p:transition>
    <p:fad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90345"/>
            <a:ext cx="7315200" cy="27699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7"/>
            <a:ext cx="7315200" cy="443198"/>
          </a:xfrm>
        </p:spPr>
        <p:txBody>
          <a:bodyPr/>
          <a:lstStyle>
            <a:lvl1pPr marL="0" indent="0">
              <a:buNone/>
              <a:defRPr sz="3200"/>
            </a:lvl1pPr>
            <a:lvl2pPr marL="457162" indent="0">
              <a:buNone/>
              <a:defRPr sz="2800"/>
            </a:lvl2pPr>
            <a:lvl3pPr marL="914324" indent="0">
              <a:buNone/>
              <a:defRPr sz="2400"/>
            </a:lvl3pPr>
            <a:lvl4pPr marL="1371486" indent="0">
              <a:buNone/>
              <a:defRPr sz="2000"/>
            </a:lvl4pPr>
            <a:lvl5pPr marL="1828648" indent="0">
              <a:buNone/>
              <a:defRPr sz="2000"/>
            </a:lvl5pPr>
            <a:lvl6pPr marL="2285810" indent="0">
              <a:buNone/>
              <a:defRPr sz="2000"/>
            </a:lvl6pPr>
            <a:lvl7pPr marL="2742972" indent="0">
              <a:buNone/>
              <a:defRPr sz="2000"/>
            </a:lvl7pPr>
            <a:lvl8pPr marL="3200133" indent="0">
              <a:buNone/>
              <a:defRPr sz="2000"/>
            </a:lvl8pPr>
            <a:lvl9pPr marL="3657296"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47"/>
            <a:ext cx="7315200" cy="193899"/>
          </a:xfrm>
        </p:spPr>
        <p:txBody>
          <a:bodyPr/>
          <a:lstStyle>
            <a:lvl1pPr marL="0" indent="0">
              <a:buNone/>
              <a:defRPr sz="1400"/>
            </a:lvl1pPr>
            <a:lvl2pPr marL="457162" indent="0">
              <a:buNone/>
              <a:defRPr sz="1200"/>
            </a:lvl2pPr>
            <a:lvl3pPr marL="914324" indent="0">
              <a:buNone/>
              <a:defRPr sz="1000"/>
            </a:lvl3pPr>
            <a:lvl4pPr marL="1371486" indent="0">
              <a:buNone/>
              <a:defRPr sz="900"/>
            </a:lvl4pPr>
            <a:lvl5pPr marL="1828648" indent="0">
              <a:buNone/>
              <a:defRPr sz="900"/>
            </a:lvl5pPr>
            <a:lvl6pPr marL="2285810" indent="0">
              <a:buNone/>
              <a:defRPr sz="900"/>
            </a:lvl6pPr>
            <a:lvl7pPr marL="2742972" indent="0">
              <a:buNone/>
              <a:defRPr sz="900"/>
            </a:lvl7pPr>
            <a:lvl8pPr marL="3200133" indent="0">
              <a:buNone/>
              <a:defRPr sz="900"/>
            </a:lvl8pPr>
            <a:lvl9pPr marL="3657296"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lIns="91432" tIns="45716" rIns="91432" bIns="45716"/>
          <a:lstStyle/>
          <a:p>
            <a:pPr defTabSz="685807"/>
            <a:fld id="{20D9A56F-6BDB-47EA-BBFD-9FB3A500232F}" type="datetimeFigureOut">
              <a:rPr lang="en-US" sz="1400" smtClean="0">
                <a:solidFill>
                  <a:srgbClr val="FFFFFF"/>
                </a:solidFill>
              </a:rPr>
              <a:pPr defTabSz="685807"/>
              <a:t>11/18/2014</a:t>
            </a:fld>
            <a:endParaRPr lang="en-US" sz="1400">
              <a:solidFill>
                <a:srgbClr val="FFFFFF"/>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lIns="91432" tIns="45716" rIns="91432" bIns="45716"/>
          <a:lstStyle/>
          <a:p>
            <a:pPr defTabSz="685807"/>
            <a:endParaRPr lang="en-US" sz="1400">
              <a:solidFill>
                <a:srgbClr val="FFFFFF"/>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lIns="91432" tIns="45716" rIns="91432" bIns="45716"/>
          <a:lstStyle/>
          <a:p>
            <a:pPr defTabSz="685807"/>
            <a:fld id="{91E0277C-EBE6-4FB8-B88A-4F0288653922}" type="slidenum">
              <a:rPr lang="en-US" sz="1400" smtClean="0">
                <a:solidFill>
                  <a:srgbClr val="FFFFFF"/>
                </a:solidFill>
              </a:rPr>
              <a:pPr defTabSz="685807"/>
              <a:t>‹#›</a:t>
            </a:fld>
            <a:endParaRPr lang="en-US" sz="1400">
              <a:solidFill>
                <a:srgbClr val="FFFFFF"/>
              </a:solidFill>
            </a:endParaRPr>
          </a:p>
        </p:txBody>
      </p:sp>
    </p:spTree>
    <p:extLst>
      <p:ext uri="{BB962C8B-B14F-4D97-AF65-F5344CB8AC3E}">
        <p14:creationId xmlns:p14="http://schemas.microsoft.com/office/powerpoint/2010/main" val="31004817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5_Title and Content_Orang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611347" y="1449388"/>
            <a:ext cx="10975659" cy="1490664"/>
          </a:xfrm>
        </p:spPr>
        <p:txBody>
          <a:bodyPr>
            <a:spAutoFit/>
          </a:bodyPr>
          <a:lstStyle>
            <a:lvl1pPr marL="0" indent="0">
              <a:spcBef>
                <a:spcPts val="0"/>
              </a:spcBef>
              <a:spcAft>
                <a:spcPts val="450"/>
              </a:spcAft>
              <a:buNone/>
              <a:defRPr sz="2100" spc="-75" baseline="0">
                <a:gradFill>
                  <a:gsLst>
                    <a:gs pos="10000">
                      <a:srgbClr val="FF8A00"/>
                    </a:gs>
                    <a:gs pos="29583">
                      <a:srgbClr val="FF8A00"/>
                    </a:gs>
                  </a:gsLst>
                  <a:lin ang="5400000" scaled="0"/>
                </a:gradFill>
                <a:latin typeface="+mn-lt"/>
              </a:defRPr>
            </a:lvl1pPr>
            <a:lvl2pPr marL="0" indent="0">
              <a:spcBef>
                <a:spcPts val="0"/>
              </a:spcBef>
              <a:spcAft>
                <a:spcPts val="900"/>
              </a:spcAft>
              <a:buNone/>
              <a:defRPr sz="1500">
                <a:latin typeface="Segoe UI Light" pitchFamily="34" charset="0"/>
                <a:ea typeface="Segoe UI" pitchFamily="34" charset="0"/>
                <a:cs typeface="Segoe UI" pitchFamily="34" charset="0"/>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21002"/>
      </p:ext>
    </p:extLst>
  </p:cSld>
  <p:clrMapOvr>
    <a:masterClrMapping/>
  </p:clrMapOvr>
  <p:transition>
    <p:fad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BBCB7F-2030-4D55-9972-8EE2A2CDB6D3}" type="datetimeFigureOut">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F44E18-25D0-4FAA-A07F-8CDE3FD6BD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11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1625" y="2130426"/>
            <a:ext cx="6488750" cy="522111"/>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AFD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6" name="Slide Number Placeholder 5"/>
          <p:cNvSpPr>
            <a:spLocks noGrp="1"/>
          </p:cNvSpPr>
          <p:nvPr>
            <p:ph type="sldNum" sz="quarter" idx="12"/>
          </p:nvPr>
        </p:nvSpPr>
        <p:spPr/>
        <p:txBody>
          <a:bodyPr/>
          <a:lstStyle>
            <a:lvl1pPr>
              <a:defRPr/>
            </a:lvl1pPr>
          </a:lstStyle>
          <a:p>
            <a:fld id="{71B22123-D3FD-4D7C-B52C-61F06A40D5BB}"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3434900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80768" y="474664"/>
            <a:ext cx="6488750" cy="522111"/>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AFD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6" name="Slide Number Placeholder 5"/>
          <p:cNvSpPr>
            <a:spLocks noGrp="1"/>
          </p:cNvSpPr>
          <p:nvPr>
            <p:ph type="sldNum" sz="quarter" idx="12"/>
          </p:nvPr>
        </p:nvSpPr>
        <p:spPr/>
        <p:txBody>
          <a:bodyPr/>
          <a:lstStyle>
            <a:lvl1pPr>
              <a:defRPr/>
            </a:lvl1pPr>
          </a:lstStyle>
          <a:p>
            <a:fld id="{E2120491-4944-4F86-83BE-FE71F704BBC4}"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27265817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9521631" cy="574433"/>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AFD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6" name="Slide Number Placeholder 5"/>
          <p:cNvSpPr>
            <a:spLocks noGrp="1"/>
          </p:cNvSpPr>
          <p:nvPr>
            <p:ph type="sldNum" sz="quarter" idx="12"/>
          </p:nvPr>
        </p:nvSpPr>
        <p:spPr/>
        <p:txBody>
          <a:bodyPr/>
          <a:lstStyle>
            <a:lvl1pPr>
              <a:defRPr/>
            </a:lvl1pPr>
          </a:lstStyle>
          <a:p>
            <a:fld id="{598939A4-E3C5-488D-9D68-9E6C8B6BE89F}"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30286871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180768" y="474664"/>
            <a:ext cx="6488750" cy="522111"/>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16467" y="1527176"/>
            <a:ext cx="5477933"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527176"/>
            <a:ext cx="5477933"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AFD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7" name="Slide Number Placeholder 6"/>
          <p:cNvSpPr>
            <a:spLocks noGrp="1"/>
          </p:cNvSpPr>
          <p:nvPr>
            <p:ph type="sldNum" sz="quarter" idx="12"/>
          </p:nvPr>
        </p:nvSpPr>
        <p:spPr/>
        <p:txBody>
          <a:bodyPr/>
          <a:lstStyle>
            <a:lvl1pPr>
              <a:defRPr/>
            </a:lvl1pPr>
          </a:lstStyle>
          <a:p>
            <a:fld id="{89BC9B03-8115-4D1C-91B4-1D3C45E3485E}"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24947374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51625" y="274638"/>
            <a:ext cx="6488750" cy="522111"/>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AFD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9" name="Slide Number Placeholder 8"/>
          <p:cNvSpPr>
            <a:spLocks noGrp="1"/>
          </p:cNvSpPr>
          <p:nvPr>
            <p:ph type="sldNum" sz="quarter" idx="12"/>
          </p:nvPr>
        </p:nvSpPr>
        <p:spPr/>
        <p:txBody>
          <a:bodyPr/>
          <a:lstStyle>
            <a:lvl1pPr>
              <a:defRPr/>
            </a:lvl1pPr>
          </a:lstStyle>
          <a:p>
            <a:fld id="{8B049ECF-E049-4B24-9C8C-91F6692417D9}"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16660409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180768" y="474664"/>
            <a:ext cx="6488750" cy="522111"/>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AFD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5" name="Slide Number Placeholder 4"/>
          <p:cNvSpPr>
            <a:spLocks noGrp="1"/>
          </p:cNvSpPr>
          <p:nvPr>
            <p:ph type="sldNum" sz="quarter" idx="12"/>
          </p:nvPr>
        </p:nvSpPr>
        <p:spPr/>
        <p:txBody>
          <a:bodyPr/>
          <a:lstStyle>
            <a:lvl1pPr>
              <a:defRPr/>
            </a:lvl1pPr>
          </a:lstStyle>
          <a:p>
            <a:fld id="{1847ED23-FE9C-4217-A12C-DDFDF2B51CC8}"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1476294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Tree>
    <p:extLst>
      <p:ext uri="{BB962C8B-B14F-4D97-AF65-F5344CB8AC3E}">
        <p14:creationId xmlns:p14="http://schemas.microsoft.com/office/powerpoint/2010/main" val="28168872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AFD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4" name="Slide Number Placeholder 3"/>
          <p:cNvSpPr>
            <a:spLocks noGrp="1"/>
          </p:cNvSpPr>
          <p:nvPr>
            <p:ph type="sldNum" sz="quarter" idx="12"/>
          </p:nvPr>
        </p:nvSpPr>
        <p:spPr/>
        <p:txBody>
          <a:bodyPr/>
          <a:lstStyle>
            <a:lvl1pPr>
              <a:defRPr/>
            </a:lvl1pPr>
          </a:lstStyle>
          <a:p>
            <a:fld id="{23F61714-03A0-4CE0-8DD0-24233F9980F8}"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2862067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22277"/>
            <a:ext cx="3653038" cy="31282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AFD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7" name="Slide Number Placeholder 6"/>
          <p:cNvSpPr>
            <a:spLocks noGrp="1"/>
          </p:cNvSpPr>
          <p:nvPr>
            <p:ph type="sldNum" sz="quarter" idx="12"/>
          </p:nvPr>
        </p:nvSpPr>
        <p:spPr/>
        <p:txBody>
          <a:bodyPr/>
          <a:lstStyle>
            <a:lvl1pPr>
              <a:defRPr/>
            </a:lvl1pPr>
          </a:lstStyle>
          <a:p>
            <a:fld id="{8D7F439D-84A5-45E0-AE49-656A7E75AC97}"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29516653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54515"/>
            <a:ext cx="3653038" cy="312823"/>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AFD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7" name="Slide Number Placeholder 6"/>
          <p:cNvSpPr>
            <a:spLocks noGrp="1"/>
          </p:cNvSpPr>
          <p:nvPr>
            <p:ph type="sldNum" sz="quarter" idx="12"/>
          </p:nvPr>
        </p:nvSpPr>
        <p:spPr/>
        <p:txBody>
          <a:bodyPr/>
          <a:lstStyle>
            <a:lvl1pPr>
              <a:defRPr/>
            </a:lvl1pPr>
          </a:lstStyle>
          <a:p>
            <a:fld id="{95A67112-F7CC-4C55-8EEF-D93ED5BE01A2}"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16695089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180768" y="474664"/>
            <a:ext cx="6488750" cy="522111"/>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AFD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6" name="Slide Number Placeholder 5"/>
          <p:cNvSpPr>
            <a:spLocks noGrp="1"/>
          </p:cNvSpPr>
          <p:nvPr>
            <p:ph type="sldNum" sz="quarter" idx="12"/>
          </p:nvPr>
        </p:nvSpPr>
        <p:spPr/>
        <p:txBody>
          <a:bodyPr/>
          <a:lstStyle>
            <a:lvl1pPr>
              <a:defRPr/>
            </a:lvl1pPr>
          </a:lstStyle>
          <a:p>
            <a:fld id="{81292FCF-DD0F-4482-BD11-C62C5F8709B9}"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39603623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6602" y="191287"/>
            <a:ext cx="598932" cy="64119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6467" y="474664"/>
            <a:ext cx="8166100" cy="5845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AFD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FAFD00"/>
                </a:solidFill>
              </a:rPr>
              <a:t>Copyright G Bell and J Gray 1996</a:t>
            </a:r>
          </a:p>
        </p:txBody>
      </p:sp>
      <p:sp>
        <p:nvSpPr>
          <p:cNvPr id="6" name="Slide Number Placeholder 5"/>
          <p:cNvSpPr>
            <a:spLocks noGrp="1"/>
          </p:cNvSpPr>
          <p:nvPr>
            <p:ph type="sldNum" sz="quarter" idx="12"/>
          </p:nvPr>
        </p:nvSpPr>
        <p:spPr/>
        <p:txBody>
          <a:bodyPr/>
          <a:lstStyle>
            <a:lvl1pPr>
              <a:defRPr/>
            </a:lvl1pPr>
          </a:lstStyle>
          <a:p>
            <a:fld id="{6CA7DFEB-1275-45F8-BEF4-A2AFA482B61A}" type="slidenum">
              <a:rPr lang="en-US">
                <a:solidFill>
                  <a:srgbClr val="FAFD00"/>
                </a:solidFill>
              </a:rPr>
              <a:pPr/>
              <a:t>‹#›</a:t>
            </a:fld>
            <a:endParaRPr lang="en-US">
              <a:solidFill>
                <a:srgbClr val="FAFD00"/>
              </a:solidFill>
            </a:endParaRPr>
          </a:p>
        </p:txBody>
      </p:sp>
    </p:spTree>
    <p:extLst>
      <p:ext uri="{BB962C8B-B14F-4D97-AF65-F5344CB8AC3E}">
        <p14:creationId xmlns:p14="http://schemas.microsoft.com/office/powerpoint/2010/main" val="21519037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342755" indent="0" algn="ctr">
              <a:buNone/>
              <a:defRPr>
                <a:solidFill>
                  <a:schemeClr val="tx1">
                    <a:tint val="75000"/>
                  </a:schemeClr>
                </a:solidFill>
              </a:defRPr>
            </a:lvl2pPr>
            <a:lvl3pPr marL="685506" indent="0" algn="ctr">
              <a:buNone/>
              <a:defRPr>
                <a:solidFill>
                  <a:schemeClr val="tx1">
                    <a:tint val="75000"/>
                  </a:schemeClr>
                </a:solidFill>
              </a:defRPr>
            </a:lvl3pPr>
            <a:lvl4pPr marL="1028262" indent="0" algn="ctr">
              <a:buNone/>
              <a:defRPr>
                <a:solidFill>
                  <a:schemeClr val="tx1">
                    <a:tint val="75000"/>
                  </a:schemeClr>
                </a:solidFill>
              </a:defRPr>
            </a:lvl4pPr>
            <a:lvl5pPr marL="1371016" indent="0" algn="ctr">
              <a:buNone/>
              <a:defRPr>
                <a:solidFill>
                  <a:schemeClr val="tx1">
                    <a:tint val="75000"/>
                  </a:schemeClr>
                </a:solidFill>
              </a:defRPr>
            </a:lvl5pPr>
            <a:lvl6pPr marL="1713771" indent="0" algn="ctr">
              <a:buNone/>
              <a:defRPr>
                <a:solidFill>
                  <a:schemeClr val="tx1">
                    <a:tint val="75000"/>
                  </a:schemeClr>
                </a:solidFill>
              </a:defRPr>
            </a:lvl6pPr>
            <a:lvl7pPr marL="2056525" indent="0" algn="ctr">
              <a:buNone/>
              <a:defRPr>
                <a:solidFill>
                  <a:schemeClr val="tx1">
                    <a:tint val="75000"/>
                  </a:schemeClr>
                </a:solidFill>
              </a:defRPr>
            </a:lvl7pPr>
            <a:lvl8pPr marL="2399279" indent="0" algn="ctr">
              <a:buNone/>
              <a:defRPr>
                <a:solidFill>
                  <a:schemeClr val="tx1">
                    <a:tint val="75000"/>
                  </a:schemeClr>
                </a:solidFill>
              </a:defRPr>
            </a:lvl8pPr>
            <a:lvl9pPr marL="2742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24050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74473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0"/>
            <a:ext cx="10363200" cy="1500187"/>
          </a:xfrm>
        </p:spPr>
        <p:txBody>
          <a:bodyPr anchor="b"/>
          <a:lstStyle>
            <a:lvl1pPr marL="0" indent="0">
              <a:buNone/>
              <a:defRPr sz="1500">
                <a:solidFill>
                  <a:schemeClr val="tx1">
                    <a:tint val="75000"/>
                  </a:schemeClr>
                </a:solidFill>
              </a:defRPr>
            </a:lvl1pPr>
            <a:lvl2pPr marL="342755" indent="0">
              <a:buNone/>
              <a:defRPr sz="1350">
                <a:solidFill>
                  <a:schemeClr val="tx1">
                    <a:tint val="75000"/>
                  </a:schemeClr>
                </a:solidFill>
              </a:defRPr>
            </a:lvl2pPr>
            <a:lvl3pPr marL="685506" indent="0">
              <a:buNone/>
              <a:defRPr sz="1200">
                <a:solidFill>
                  <a:schemeClr val="tx1">
                    <a:tint val="75000"/>
                  </a:schemeClr>
                </a:solidFill>
              </a:defRPr>
            </a:lvl3pPr>
            <a:lvl4pPr marL="1028262" indent="0">
              <a:buNone/>
              <a:defRPr sz="1050">
                <a:solidFill>
                  <a:schemeClr val="tx1">
                    <a:tint val="75000"/>
                  </a:schemeClr>
                </a:solidFill>
              </a:defRPr>
            </a:lvl4pPr>
            <a:lvl5pPr marL="1371016" indent="0">
              <a:buNone/>
              <a:defRPr sz="1050">
                <a:solidFill>
                  <a:schemeClr val="tx1">
                    <a:tint val="75000"/>
                  </a:schemeClr>
                </a:solidFill>
              </a:defRPr>
            </a:lvl5pPr>
            <a:lvl6pPr marL="1713771" indent="0">
              <a:buNone/>
              <a:defRPr sz="1050">
                <a:solidFill>
                  <a:schemeClr val="tx1">
                    <a:tint val="75000"/>
                  </a:schemeClr>
                </a:solidFill>
              </a:defRPr>
            </a:lvl6pPr>
            <a:lvl7pPr marL="2056525" indent="0">
              <a:buNone/>
              <a:defRPr sz="1050">
                <a:solidFill>
                  <a:schemeClr val="tx1">
                    <a:tint val="75000"/>
                  </a:schemeClr>
                </a:solidFill>
              </a:defRPr>
            </a:lvl7pPr>
            <a:lvl8pPr marL="2399279" indent="0">
              <a:buNone/>
              <a:defRPr sz="1050">
                <a:solidFill>
                  <a:schemeClr val="tx1">
                    <a:tint val="75000"/>
                  </a:schemeClr>
                </a:solidFill>
              </a:defRPr>
            </a:lvl8pPr>
            <a:lvl9pPr marL="2742033"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9503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0612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755" indent="0">
              <a:buNone/>
              <a:defRPr sz="1500" b="1"/>
            </a:lvl2pPr>
            <a:lvl3pPr marL="685506" indent="0">
              <a:buNone/>
              <a:defRPr sz="1350" b="1"/>
            </a:lvl3pPr>
            <a:lvl4pPr marL="1028262" indent="0">
              <a:buNone/>
              <a:defRPr sz="1200" b="1"/>
            </a:lvl4pPr>
            <a:lvl5pPr marL="1371016" indent="0">
              <a:buNone/>
              <a:defRPr sz="1200" b="1"/>
            </a:lvl5pPr>
            <a:lvl6pPr marL="1713771" indent="0">
              <a:buNone/>
              <a:defRPr sz="1200" b="1"/>
            </a:lvl6pPr>
            <a:lvl7pPr marL="2056525" indent="0">
              <a:buNone/>
              <a:defRPr sz="1200" b="1"/>
            </a:lvl7pPr>
            <a:lvl8pPr marL="2399279" indent="0">
              <a:buNone/>
              <a:defRPr sz="1200" b="1"/>
            </a:lvl8pPr>
            <a:lvl9pPr marL="274203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1800" b="1"/>
            </a:lvl1pPr>
            <a:lvl2pPr marL="342755" indent="0">
              <a:buNone/>
              <a:defRPr sz="1500" b="1"/>
            </a:lvl2pPr>
            <a:lvl3pPr marL="685506" indent="0">
              <a:buNone/>
              <a:defRPr sz="1350" b="1"/>
            </a:lvl3pPr>
            <a:lvl4pPr marL="1028262" indent="0">
              <a:buNone/>
              <a:defRPr sz="1200" b="1"/>
            </a:lvl4pPr>
            <a:lvl5pPr marL="1371016" indent="0">
              <a:buNone/>
              <a:defRPr sz="1200" b="1"/>
            </a:lvl5pPr>
            <a:lvl6pPr marL="1713771" indent="0">
              <a:buNone/>
              <a:defRPr sz="1200" b="1"/>
            </a:lvl6pPr>
            <a:lvl7pPr marL="2056525" indent="0">
              <a:buNone/>
              <a:defRPr sz="1200" b="1"/>
            </a:lvl7pPr>
            <a:lvl8pPr marL="2399279" indent="0">
              <a:buNone/>
              <a:defRPr sz="1200" b="1"/>
            </a:lvl8pPr>
            <a:lvl9pPr marL="274203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8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marL="0" marR="0" indent="0" algn="r" defTabSz="914008" rtl="0" eaLnBrk="1" fontAlgn="auto" latinLnBrk="0" hangingPunct="1">
              <a:lnSpc>
                <a:spcPct val="100000"/>
              </a:lnSpc>
              <a:spcBef>
                <a:spcPts val="0"/>
              </a:spcBef>
              <a:spcAft>
                <a:spcPts val="0"/>
              </a:spcAft>
              <a:buClrTx/>
              <a:buSzTx/>
              <a:buFontTx/>
              <a:buNone/>
              <a:tabLst/>
              <a:defRPr/>
            </a:lvl1pPr>
          </a:lstStyle>
          <a:p>
            <a:r>
              <a:rPr lang="en-US" dirty="0" smtClean="0"/>
              <a:t>© </a:t>
            </a:r>
            <a:r>
              <a:rPr lang="en-US" dirty="0" err="1" smtClean="0"/>
              <a:t>GBell</a:t>
            </a:r>
            <a:endParaRPr lang="en-US" dirty="0" smtClean="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06" indent="0">
              <a:buNone/>
              <a:defRPr sz="2800"/>
            </a:lvl2pPr>
            <a:lvl3pPr marL="914008" indent="0">
              <a:buNone/>
              <a:defRPr sz="2400"/>
            </a:lvl3pPr>
            <a:lvl4pPr marL="1371016" indent="0">
              <a:buNone/>
              <a:defRPr sz="2000"/>
            </a:lvl4pPr>
            <a:lvl5pPr marL="1828021" indent="0">
              <a:buNone/>
              <a:defRPr sz="2000"/>
            </a:lvl5pPr>
            <a:lvl6pPr marL="2285028" indent="0">
              <a:buNone/>
              <a:defRPr sz="2000"/>
            </a:lvl6pPr>
            <a:lvl7pPr marL="2742033" indent="0">
              <a:buNone/>
              <a:defRPr sz="2000"/>
            </a:lvl7pPr>
            <a:lvl8pPr marL="3199039" indent="0">
              <a:buNone/>
              <a:defRPr sz="2000"/>
            </a:lvl8pPr>
            <a:lvl9pPr marL="365604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Tree>
    <p:extLst>
      <p:ext uri="{BB962C8B-B14F-4D97-AF65-F5344CB8AC3E}">
        <p14:creationId xmlns:p14="http://schemas.microsoft.com/office/powerpoint/2010/main" val="35719061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309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9762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050"/>
            </a:lvl1pPr>
            <a:lvl2pPr marL="342755" indent="0">
              <a:buNone/>
              <a:defRPr sz="900"/>
            </a:lvl2pPr>
            <a:lvl3pPr marL="685506" indent="0">
              <a:buNone/>
              <a:defRPr sz="750"/>
            </a:lvl3pPr>
            <a:lvl4pPr marL="1028262" indent="0">
              <a:buNone/>
              <a:defRPr sz="675"/>
            </a:lvl4pPr>
            <a:lvl5pPr marL="1371016" indent="0">
              <a:buNone/>
              <a:defRPr sz="675"/>
            </a:lvl5pPr>
            <a:lvl6pPr marL="1713771" indent="0">
              <a:buNone/>
              <a:defRPr sz="675"/>
            </a:lvl6pPr>
            <a:lvl7pPr marL="2056525" indent="0">
              <a:buNone/>
              <a:defRPr sz="675"/>
            </a:lvl7pPr>
            <a:lvl8pPr marL="2399279" indent="0">
              <a:buNone/>
              <a:defRPr sz="675"/>
            </a:lvl8pPr>
            <a:lvl9pPr marL="2742033"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6450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755" indent="0">
              <a:buNone/>
              <a:defRPr sz="2100"/>
            </a:lvl2pPr>
            <a:lvl3pPr marL="685506" indent="0">
              <a:buNone/>
              <a:defRPr sz="1800"/>
            </a:lvl3pPr>
            <a:lvl4pPr marL="1028262" indent="0">
              <a:buNone/>
              <a:defRPr sz="1500"/>
            </a:lvl4pPr>
            <a:lvl5pPr marL="1371016" indent="0">
              <a:buNone/>
              <a:defRPr sz="1500"/>
            </a:lvl5pPr>
            <a:lvl6pPr marL="1713771" indent="0">
              <a:buNone/>
              <a:defRPr sz="1500"/>
            </a:lvl6pPr>
            <a:lvl7pPr marL="2056525" indent="0">
              <a:buNone/>
              <a:defRPr sz="1500"/>
            </a:lvl7pPr>
            <a:lvl8pPr marL="2399279" indent="0">
              <a:buNone/>
              <a:defRPr sz="1500"/>
            </a:lvl8pPr>
            <a:lvl9pPr marL="2742033"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755" indent="0">
              <a:buNone/>
              <a:defRPr sz="900"/>
            </a:lvl2pPr>
            <a:lvl3pPr marL="685506" indent="0">
              <a:buNone/>
              <a:defRPr sz="750"/>
            </a:lvl3pPr>
            <a:lvl4pPr marL="1028262" indent="0">
              <a:buNone/>
              <a:defRPr sz="675"/>
            </a:lvl4pPr>
            <a:lvl5pPr marL="1371016" indent="0">
              <a:buNone/>
              <a:defRPr sz="675"/>
            </a:lvl5pPr>
            <a:lvl6pPr marL="1713771" indent="0">
              <a:buNone/>
              <a:defRPr sz="675"/>
            </a:lvl6pPr>
            <a:lvl7pPr marL="2056525" indent="0">
              <a:buNone/>
              <a:defRPr sz="675"/>
            </a:lvl7pPr>
            <a:lvl8pPr marL="2399279" indent="0">
              <a:buNone/>
              <a:defRPr sz="675"/>
            </a:lvl8pPr>
            <a:lvl9pPr marL="2742033"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5004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7134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7584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861022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0049534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0128100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052888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8878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9574229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3373521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0011130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8366158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1294578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6945861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1999997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3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342755" indent="0" algn="ctr">
              <a:buNone/>
              <a:defRPr>
                <a:solidFill>
                  <a:schemeClr val="tx1">
                    <a:tint val="75000"/>
                  </a:schemeClr>
                </a:solidFill>
              </a:defRPr>
            </a:lvl2pPr>
            <a:lvl3pPr marL="685506" indent="0" algn="ctr">
              <a:buNone/>
              <a:defRPr>
                <a:solidFill>
                  <a:schemeClr val="tx1">
                    <a:tint val="75000"/>
                  </a:schemeClr>
                </a:solidFill>
              </a:defRPr>
            </a:lvl3pPr>
            <a:lvl4pPr marL="1028262" indent="0" algn="ctr">
              <a:buNone/>
              <a:defRPr>
                <a:solidFill>
                  <a:schemeClr val="tx1">
                    <a:tint val="75000"/>
                  </a:schemeClr>
                </a:solidFill>
              </a:defRPr>
            </a:lvl4pPr>
            <a:lvl5pPr marL="1371016" indent="0" algn="ctr">
              <a:buNone/>
              <a:defRPr>
                <a:solidFill>
                  <a:schemeClr val="tx1">
                    <a:tint val="75000"/>
                  </a:schemeClr>
                </a:solidFill>
              </a:defRPr>
            </a:lvl5pPr>
            <a:lvl6pPr marL="1713771" indent="0" algn="ctr">
              <a:buNone/>
              <a:defRPr>
                <a:solidFill>
                  <a:schemeClr val="tx1">
                    <a:tint val="75000"/>
                  </a:schemeClr>
                </a:solidFill>
              </a:defRPr>
            </a:lvl6pPr>
            <a:lvl7pPr marL="2056525" indent="0" algn="ctr">
              <a:buNone/>
              <a:defRPr>
                <a:solidFill>
                  <a:schemeClr val="tx1">
                    <a:tint val="75000"/>
                  </a:schemeClr>
                </a:solidFill>
              </a:defRPr>
            </a:lvl7pPr>
            <a:lvl8pPr marL="2399279" indent="0" algn="ctr">
              <a:buNone/>
              <a:defRPr>
                <a:solidFill>
                  <a:schemeClr val="tx1">
                    <a:tint val="75000"/>
                  </a:schemeClr>
                </a:solidFill>
              </a:defRPr>
            </a:lvl8pPr>
            <a:lvl9pPr marL="2742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2428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5146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0"/>
            <a:ext cx="10363200" cy="1500187"/>
          </a:xfrm>
        </p:spPr>
        <p:txBody>
          <a:bodyPr anchor="b"/>
          <a:lstStyle>
            <a:lvl1pPr marL="0" indent="0">
              <a:buNone/>
              <a:defRPr sz="1500">
                <a:solidFill>
                  <a:schemeClr val="tx1">
                    <a:tint val="75000"/>
                  </a:schemeClr>
                </a:solidFill>
              </a:defRPr>
            </a:lvl1pPr>
            <a:lvl2pPr marL="342755" indent="0">
              <a:buNone/>
              <a:defRPr sz="1350">
                <a:solidFill>
                  <a:schemeClr val="tx1">
                    <a:tint val="75000"/>
                  </a:schemeClr>
                </a:solidFill>
              </a:defRPr>
            </a:lvl2pPr>
            <a:lvl3pPr marL="685506" indent="0">
              <a:buNone/>
              <a:defRPr sz="1200">
                <a:solidFill>
                  <a:schemeClr val="tx1">
                    <a:tint val="75000"/>
                  </a:schemeClr>
                </a:solidFill>
              </a:defRPr>
            </a:lvl3pPr>
            <a:lvl4pPr marL="1028262" indent="0">
              <a:buNone/>
              <a:defRPr sz="1050">
                <a:solidFill>
                  <a:schemeClr val="tx1">
                    <a:tint val="75000"/>
                  </a:schemeClr>
                </a:solidFill>
              </a:defRPr>
            </a:lvl4pPr>
            <a:lvl5pPr marL="1371016" indent="0">
              <a:buNone/>
              <a:defRPr sz="1050">
                <a:solidFill>
                  <a:schemeClr val="tx1">
                    <a:tint val="75000"/>
                  </a:schemeClr>
                </a:solidFill>
              </a:defRPr>
            </a:lvl5pPr>
            <a:lvl6pPr marL="1713771" indent="0">
              <a:buNone/>
              <a:defRPr sz="1050">
                <a:solidFill>
                  <a:schemeClr val="tx1">
                    <a:tint val="75000"/>
                  </a:schemeClr>
                </a:solidFill>
              </a:defRPr>
            </a:lvl6pPr>
            <a:lvl7pPr marL="2056525" indent="0">
              <a:buNone/>
              <a:defRPr sz="1050">
                <a:solidFill>
                  <a:schemeClr val="tx1">
                    <a:tint val="75000"/>
                  </a:schemeClr>
                </a:solidFill>
              </a:defRPr>
            </a:lvl7pPr>
            <a:lvl8pPr marL="2399279" indent="0">
              <a:buNone/>
              <a:defRPr sz="1050">
                <a:solidFill>
                  <a:schemeClr val="tx1">
                    <a:tint val="75000"/>
                  </a:schemeClr>
                </a:solidFill>
              </a:defRPr>
            </a:lvl8pPr>
            <a:lvl9pPr marL="2742033"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112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6223" y="228600"/>
            <a:ext cx="2601383"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65723" y="228600"/>
            <a:ext cx="76073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46550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1307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755" indent="0">
              <a:buNone/>
              <a:defRPr sz="1500" b="1"/>
            </a:lvl2pPr>
            <a:lvl3pPr marL="685506" indent="0">
              <a:buNone/>
              <a:defRPr sz="1350" b="1"/>
            </a:lvl3pPr>
            <a:lvl4pPr marL="1028262" indent="0">
              <a:buNone/>
              <a:defRPr sz="1200" b="1"/>
            </a:lvl4pPr>
            <a:lvl5pPr marL="1371016" indent="0">
              <a:buNone/>
              <a:defRPr sz="1200" b="1"/>
            </a:lvl5pPr>
            <a:lvl6pPr marL="1713771" indent="0">
              <a:buNone/>
              <a:defRPr sz="1200" b="1"/>
            </a:lvl6pPr>
            <a:lvl7pPr marL="2056525" indent="0">
              <a:buNone/>
              <a:defRPr sz="1200" b="1"/>
            </a:lvl7pPr>
            <a:lvl8pPr marL="2399279" indent="0">
              <a:buNone/>
              <a:defRPr sz="1200" b="1"/>
            </a:lvl8pPr>
            <a:lvl9pPr marL="2742033"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1800" b="1"/>
            </a:lvl1pPr>
            <a:lvl2pPr marL="342755" indent="0">
              <a:buNone/>
              <a:defRPr sz="1500" b="1"/>
            </a:lvl2pPr>
            <a:lvl3pPr marL="685506" indent="0">
              <a:buNone/>
              <a:defRPr sz="1350" b="1"/>
            </a:lvl3pPr>
            <a:lvl4pPr marL="1028262" indent="0">
              <a:buNone/>
              <a:defRPr sz="1200" b="1"/>
            </a:lvl4pPr>
            <a:lvl5pPr marL="1371016" indent="0">
              <a:buNone/>
              <a:defRPr sz="1200" b="1"/>
            </a:lvl5pPr>
            <a:lvl6pPr marL="1713771" indent="0">
              <a:buNone/>
              <a:defRPr sz="1200" b="1"/>
            </a:lvl6pPr>
            <a:lvl7pPr marL="2056525" indent="0">
              <a:buNone/>
              <a:defRPr sz="1200" b="1"/>
            </a:lvl7pPr>
            <a:lvl8pPr marL="2399279" indent="0">
              <a:buNone/>
              <a:defRPr sz="1200" b="1"/>
            </a:lvl8pPr>
            <a:lvl9pPr marL="2742033"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7908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1529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651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050"/>
            </a:lvl1pPr>
            <a:lvl2pPr marL="342755" indent="0">
              <a:buNone/>
              <a:defRPr sz="900"/>
            </a:lvl2pPr>
            <a:lvl3pPr marL="685506" indent="0">
              <a:buNone/>
              <a:defRPr sz="750"/>
            </a:lvl3pPr>
            <a:lvl4pPr marL="1028262" indent="0">
              <a:buNone/>
              <a:defRPr sz="675"/>
            </a:lvl4pPr>
            <a:lvl5pPr marL="1371016" indent="0">
              <a:buNone/>
              <a:defRPr sz="675"/>
            </a:lvl5pPr>
            <a:lvl6pPr marL="1713771" indent="0">
              <a:buNone/>
              <a:defRPr sz="675"/>
            </a:lvl6pPr>
            <a:lvl7pPr marL="2056525" indent="0">
              <a:buNone/>
              <a:defRPr sz="675"/>
            </a:lvl7pPr>
            <a:lvl8pPr marL="2399279" indent="0">
              <a:buNone/>
              <a:defRPr sz="675"/>
            </a:lvl8pPr>
            <a:lvl9pPr marL="2742033"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9512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755" indent="0">
              <a:buNone/>
              <a:defRPr sz="2100"/>
            </a:lvl2pPr>
            <a:lvl3pPr marL="685506" indent="0">
              <a:buNone/>
              <a:defRPr sz="1800"/>
            </a:lvl3pPr>
            <a:lvl4pPr marL="1028262" indent="0">
              <a:buNone/>
              <a:defRPr sz="1500"/>
            </a:lvl4pPr>
            <a:lvl5pPr marL="1371016" indent="0">
              <a:buNone/>
              <a:defRPr sz="1500"/>
            </a:lvl5pPr>
            <a:lvl6pPr marL="1713771" indent="0">
              <a:buNone/>
              <a:defRPr sz="1500"/>
            </a:lvl6pPr>
            <a:lvl7pPr marL="2056525" indent="0">
              <a:buNone/>
              <a:defRPr sz="1500"/>
            </a:lvl7pPr>
            <a:lvl8pPr marL="2399279" indent="0">
              <a:buNone/>
              <a:defRPr sz="1500"/>
            </a:lvl8pPr>
            <a:lvl9pPr marL="2742033"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755" indent="0">
              <a:buNone/>
              <a:defRPr sz="900"/>
            </a:lvl2pPr>
            <a:lvl3pPr marL="685506" indent="0">
              <a:buNone/>
              <a:defRPr sz="750"/>
            </a:lvl3pPr>
            <a:lvl4pPr marL="1028262" indent="0">
              <a:buNone/>
              <a:defRPr sz="675"/>
            </a:lvl4pPr>
            <a:lvl5pPr marL="1371016" indent="0">
              <a:buNone/>
              <a:defRPr sz="675"/>
            </a:lvl5pPr>
            <a:lvl6pPr marL="1713771" indent="0">
              <a:buNone/>
              <a:defRPr sz="675"/>
            </a:lvl6pPr>
            <a:lvl7pPr marL="2056525" indent="0">
              <a:buNone/>
              <a:defRPr sz="675"/>
            </a:lvl7pPr>
            <a:lvl8pPr marL="2399279" indent="0">
              <a:buNone/>
              <a:defRPr sz="675"/>
            </a:lvl8pPr>
            <a:lvl9pPr marL="2742033"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0947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19240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2059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3CA1D74E-064C-44C1-BDF2-DE52A8EA86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87024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E8D40E44-5D07-4AAB-8F0B-EAE6B204D5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1643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7424688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31CB6468-6DF9-47F6-92B8-62E6F75878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340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97555E18-267C-420D-922C-F987B23684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8719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
        <p:nvSpPr>
          <p:cNvPr id="8" name="Rectangle 7"/>
          <p:cNvSpPr>
            <a:spLocks noGrp="1" noChangeArrowheads="1"/>
          </p:cNvSpPr>
          <p:nvPr>
            <p:ph type="sldNum" sz="quarter" idx="11"/>
          </p:nvPr>
        </p:nvSpPr>
        <p:spPr>
          <a:ln/>
        </p:spPr>
        <p:txBody>
          <a:bodyPr/>
          <a:lstStyle>
            <a:lvl1pPr>
              <a:defRPr/>
            </a:lvl1pPr>
          </a:lstStyle>
          <a:p>
            <a:pPr>
              <a:defRPr/>
            </a:pPr>
            <a:fld id="{F9203BD1-63EE-4678-8495-6F2853C80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65957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
        <p:nvSpPr>
          <p:cNvPr id="4" name="Rectangle 7"/>
          <p:cNvSpPr>
            <a:spLocks noGrp="1" noChangeArrowheads="1"/>
          </p:cNvSpPr>
          <p:nvPr>
            <p:ph type="sldNum" sz="quarter" idx="11"/>
          </p:nvPr>
        </p:nvSpPr>
        <p:spPr>
          <a:ln/>
        </p:spPr>
        <p:txBody>
          <a:bodyPr/>
          <a:lstStyle>
            <a:lvl1pPr>
              <a:defRPr/>
            </a:lvl1pPr>
          </a:lstStyle>
          <a:p>
            <a:pPr>
              <a:defRPr/>
            </a:pPr>
            <a:fld id="{E1E030BE-545F-464D-A892-F7C7B22DB8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742100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
        <p:nvSpPr>
          <p:cNvPr id="3" name="Rectangle 7"/>
          <p:cNvSpPr>
            <a:spLocks noGrp="1" noChangeArrowheads="1"/>
          </p:cNvSpPr>
          <p:nvPr>
            <p:ph type="sldNum" sz="quarter" idx="11"/>
          </p:nvPr>
        </p:nvSpPr>
        <p:spPr>
          <a:ln/>
        </p:spPr>
        <p:txBody>
          <a:bodyPr/>
          <a:lstStyle>
            <a:lvl1pPr>
              <a:defRPr/>
            </a:lvl1pPr>
          </a:lstStyle>
          <a:p>
            <a:pPr>
              <a:defRPr/>
            </a:pPr>
            <a:fld id="{4C437A84-CE5F-4498-A725-CC6B8ECF9A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8627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42DB79B7-F2A7-4C81-9AA7-896327598F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9469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
        <p:nvSpPr>
          <p:cNvPr id="6" name="Rectangle 7"/>
          <p:cNvSpPr>
            <a:spLocks noGrp="1" noChangeArrowheads="1"/>
          </p:cNvSpPr>
          <p:nvPr>
            <p:ph type="sldNum" sz="quarter" idx="11"/>
          </p:nvPr>
        </p:nvSpPr>
        <p:spPr>
          <a:ln/>
        </p:spPr>
        <p:txBody>
          <a:bodyPr/>
          <a:lstStyle>
            <a:lvl1pPr>
              <a:defRPr/>
            </a:lvl1pPr>
          </a:lstStyle>
          <a:p>
            <a:pPr>
              <a:defRPr/>
            </a:pPr>
            <a:fld id="{C11A63EB-9881-44DC-AB1E-D9881BE15E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111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6B0CB270-6CD8-4BAC-A8DF-E563FCEA55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50407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
        <p:nvSpPr>
          <p:cNvPr id="5" name="Rectangle 7"/>
          <p:cNvSpPr>
            <a:spLocks noGrp="1" noChangeArrowheads="1"/>
          </p:cNvSpPr>
          <p:nvPr>
            <p:ph type="sldNum" sz="quarter" idx="11"/>
          </p:nvPr>
        </p:nvSpPr>
        <p:spPr>
          <a:ln/>
        </p:spPr>
        <p:txBody>
          <a:bodyPr/>
          <a:lstStyle>
            <a:lvl1pPr>
              <a:defRPr/>
            </a:lvl1pPr>
          </a:lstStyle>
          <a:p>
            <a:pPr>
              <a:defRPr/>
            </a:pPr>
            <a:fld id="{A17B470C-A84A-4D32-85E8-5845405242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538891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444553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7274528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40374361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31245008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3730807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27245715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3108403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1154825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41778055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93063261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0518041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382351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35074981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32142610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73706606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0761151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42010891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39497019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5353552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8498366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1520609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41637933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730296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10882678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6891518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DDB7662-06A6-476F-A457-C0A3EBF3EEB4}" type="datetime1">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5981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C2FC5AD-79EF-4D0C-A898-47DDDFA5F112}" type="datetime1">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242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0847A6-EAAA-42A4-8B97-602DE0C4D924}" type="datetime1">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16321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030BF76-392C-4D58-9627-1D7FB9375C4C}" type="datetime1">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94505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FB64979-F6EE-4F53-B2C5-CF4A224F55D4}" type="datetime1">
              <a:rPr lang="en-US" smtClean="0">
                <a:solidFill>
                  <a:prstClr val="black">
                    <a:tint val="75000"/>
                  </a:prstClr>
                </a:solidFill>
              </a:rPr>
              <a:p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7154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3914FD-31B5-4EE4-862F-163CF847BE7E}" type="datetime1">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22361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76562-6A5D-465D-A7C5-3AF4AFCDCB42}" type="datetime1">
              <a:rPr lang="en-US" smtClean="0">
                <a:solidFill>
                  <a:prstClr val="black">
                    <a:tint val="75000"/>
                  </a:prstClr>
                </a:solidFill>
              </a:rPr>
              <a:p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8780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226278-9E02-4E2A-A32D-2B3AE0EA0BFF}" type="datetime1">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94991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DCBA7-55FB-4D62-8A69-B8DB61BD5CFC}" type="datetime1">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092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84726182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EAD4DF-C200-450F-B366-BAA18383D47A}" type="datetime1">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5733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6837A-4EB2-40F9-822C-C8E9B8061C7F}" type="datetime1">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CE4B8E-4D11-4A7E-BB5D-2394FFEC09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50392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7006" indent="0" algn="ctr">
              <a:buNone/>
              <a:defRPr>
                <a:solidFill>
                  <a:schemeClr val="tx1">
                    <a:tint val="75000"/>
                  </a:schemeClr>
                </a:solidFill>
              </a:defRPr>
            </a:lvl2pPr>
            <a:lvl3pPr marL="914008" indent="0" algn="ctr">
              <a:buNone/>
              <a:defRPr>
                <a:solidFill>
                  <a:schemeClr val="tx1">
                    <a:tint val="75000"/>
                  </a:schemeClr>
                </a:solidFill>
              </a:defRPr>
            </a:lvl3pPr>
            <a:lvl4pPr marL="1371016" indent="0" algn="ctr">
              <a:buNone/>
              <a:defRPr>
                <a:solidFill>
                  <a:schemeClr val="tx1">
                    <a:tint val="75000"/>
                  </a:schemeClr>
                </a:solidFill>
              </a:defRPr>
            </a:lvl4pPr>
            <a:lvl5pPr marL="1828021" indent="0" algn="ctr">
              <a:buNone/>
              <a:defRPr>
                <a:solidFill>
                  <a:schemeClr val="tx1">
                    <a:tint val="75000"/>
                  </a:schemeClr>
                </a:solidFill>
              </a:defRPr>
            </a:lvl5pPr>
            <a:lvl6pPr marL="2285028" indent="0" algn="ctr">
              <a:buNone/>
              <a:defRPr>
                <a:solidFill>
                  <a:schemeClr val="tx1">
                    <a:tint val="75000"/>
                  </a:schemeClr>
                </a:solidFill>
              </a:defRPr>
            </a:lvl6pPr>
            <a:lvl7pPr marL="2742033" indent="0" algn="ctr">
              <a:buNone/>
              <a:defRPr>
                <a:solidFill>
                  <a:schemeClr val="tx1">
                    <a:tint val="75000"/>
                  </a:schemeClr>
                </a:solidFill>
              </a:defRPr>
            </a:lvl7pPr>
            <a:lvl8pPr marL="3199039" indent="0" algn="ctr">
              <a:buNone/>
              <a:defRPr>
                <a:solidFill>
                  <a:schemeClr val="tx1">
                    <a:tint val="75000"/>
                  </a:schemeClr>
                </a:solidFill>
              </a:defRPr>
            </a:lvl8pPr>
            <a:lvl9pPr marL="36560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36589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06781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solidFill>
                  <a:schemeClr val="tx1">
                    <a:tint val="75000"/>
                  </a:schemeClr>
                </a:solidFill>
              </a:defRPr>
            </a:lvl1pPr>
            <a:lvl2pPr marL="457006" indent="0">
              <a:buNone/>
              <a:defRPr sz="1800">
                <a:solidFill>
                  <a:schemeClr val="tx1">
                    <a:tint val="75000"/>
                  </a:schemeClr>
                </a:solidFill>
              </a:defRPr>
            </a:lvl2pPr>
            <a:lvl3pPr marL="914008" indent="0">
              <a:buNone/>
              <a:defRPr sz="1600">
                <a:solidFill>
                  <a:schemeClr val="tx1">
                    <a:tint val="75000"/>
                  </a:schemeClr>
                </a:solidFill>
              </a:defRPr>
            </a:lvl3pPr>
            <a:lvl4pPr marL="1371016" indent="0">
              <a:buNone/>
              <a:defRPr sz="1400">
                <a:solidFill>
                  <a:schemeClr val="tx1">
                    <a:tint val="75000"/>
                  </a:schemeClr>
                </a:solidFill>
              </a:defRPr>
            </a:lvl4pPr>
            <a:lvl5pPr marL="1828021" indent="0">
              <a:buNone/>
              <a:defRPr sz="1400">
                <a:solidFill>
                  <a:schemeClr val="tx1">
                    <a:tint val="75000"/>
                  </a:schemeClr>
                </a:solidFill>
              </a:defRPr>
            </a:lvl5pPr>
            <a:lvl6pPr marL="2285028" indent="0">
              <a:buNone/>
              <a:defRPr sz="1400">
                <a:solidFill>
                  <a:schemeClr val="tx1">
                    <a:tint val="75000"/>
                  </a:schemeClr>
                </a:solidFill>
              </a:defRPr>
            </a:lvl6pPr>
            <a:lvl7pPr marL="2742033" indent="0">
              <a:buNone/>
              <a:defRPr sz="1400">
                <a:solidFill>
                  <a:schemeClr val="tx1">
                    <a:tint val="75000"/>
                  </a:schemeClr>
                </a:solidFill>
              </a:defRPr>
            </a:lvl7pPr>
            <a:lvl8pPr marL="3199039" indent="0">
              <a:buNone/>
              <a:defRPr sz="1400">
                <a:solidFill>
                  <a:schemeClr val="tx1">
                    <a:tint val="75000"/>
                  </a:schemeClr>
                </a:solidFill>
              </a:defRPr>
            </a:lvl8pPr>
            <a:lvl9pPr marL="36560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9114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0316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16865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70001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9615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180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5527711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06" indent="0">
              <a:buNone/>
              <a:defRPr sz="2800"/>
            </a:lvl2pPr>
            <a:lvl3pPr marL="914008" indent="0">
              <a:buNone/>
              <a:defRPr sz="2400"/>
            </a:lvl3pPr>
            <a:lvl4pPr marL="1371016" indent="0">
              <a:buNone/>
              <a:defRPr sz="2000"/>
            </a:lvl4pPr>
            <a:lvl5pPr marL="1828021" indent="0">
              <a:buNone/>
              <a:defRPr sz="2000"/>
            </a:lvl5pPr>
            <a:lvl6pPr marL="2285028" indent="0">
              <a:buNone/>
              <a:defRPr sz="2000"/>
            </a:lvl6pPr>
            <a:lvl7pPr marL="2742033" indent="0">
              <a:buNone/>
              <a:defRPr sz="2000"/>
            </a:lvl7pPr>
            <a:lvl8pPr marL="3199039" indent="0">
              <a:buNone/>
              <a:defRPr sz="2000"/>
            </a:lvl8pPr>
            <a:lvl9pPr marL="365604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8546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67976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2210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5"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48403"/>
            <a:ext cx="2540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4165605" y="6248403"/>
            <a:ext cx="38608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3" y="6248403"/>
            <a:ext cx="2540000" cy="457200"/>
          </a:xfrm>
        </p:spPr>
        <p:txBody>
          <a:bodyPr/>
          <a:lstStyle>
            <a:lvl1pPr>
              <a:defRPr/>
            </a:lvl1pPr>
          </a:lstStyle>
          <a:p>
            <a:fld id="{9C01D3AE-F64B-43ED-9E5C-34D500B1B2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851535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6"/>
            <a:ext cx="2844800" cy="476250"/>
          </a:xfrm>
        </p:spPr>
        <p:txBody>
          <a:bodyPr/>
          <a:lstStyle>
            <a:lvl1pPr>
              <a:defRPr/>
            </a:lvl1pPr>
          </a:lstStyle>
          <a:p>
            <a:endParaRPr lang="en-US">
              <a:solidFill>
                <a:prstClr val="black">
                  <a:tint val="75000"/>
                </a:prstClr>
              </a:solidFill>
            </a:endParaRPr>
          </a:p>
        </p:txBody>
      </p:sp>
      <p:sp>
        <p:nvSpPr>
          <p:cNvPr id="7" name="Footer Placeholder 6"/>
          <p:cNvSpPr>
            <a:spLocks noGrp="1"/>
          </p:cNvSpPr>
          <p:nvPr>
            <p:ph type="ftr" sz="quarter" idx="11"/>
          </p:nvPr>
        </p:nvSpPr>
        <p:spPr>
          <a:xfrm>
            <a:off x="4165605" y="6245226"/>
            <a:ext cx="3860800" cy="476250"/>
          </a:xfrm>
        </p:spPr>
        <p:txBody>
          <a:bodyPr/>
          <a:lstStyle>
            <a:lvl1pPr>
              <a:defRPr/>
            </a:lvl1p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8737600" y="6245226"/>
            <a:ext cx="2844800" cy="476250"/>
          </a:xfrm>
        </p:spPr>
        <p:txBody>
          <a:bodyPr/>
          <a:lstStyle>
            <a:lvl1pPr>
              <a:defRPr/>
            </a:lvl1pPr>
          </a:lstStyle>
          <a:p>
            <a:fld id="{62F698D7-6624-4C1D-A98D-91901D1CAD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6126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7936315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377133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solidFill>
                  <a:schemeClr val="tx1">
                    <a:tint val="75000"/>
                  </a:schemeClr>
                </a:solidFill>
              </a:defRPr>
            </a:lvl1pPr>
            <a:lvl2pPr marL="457006" indent="0">
              <a:buNone/>
              <a:defRPr sz="1800">
                <a:solidFill>
                  <a:schemeClr val="tx1">
                    <a:tint val="75000"/>
                  </a:schemeClr>
                </a:solidFill>
              </a:defRPr>
            </a:lvl2pPr>
            <a:lvl3pPr marL="914008" indent="0">
              <a:buNone/>
              <a:defRPr sz="1600">
                <a:solidFill>
                  <a:schemeClr val="tx1">
                    <a:tint val="75000"/>
                  </a:schemeClr>
                </a:solidFill>
              </a:defRPr>
            </a:lvl3pPr>
            <a:lvl4pPr marL="1371016" indent="0">
              <a:buNone/>
              <a:defRPr sz="1400">
                <a:solidFill>
                  <a:schemeClr val="tx1">
                    <a:tint val="75000"/>
                  </a:schemeClr>
                </a:solidFill>
              </a:defRPr>
            </a:lvl4pPr>
            <a:lvl5pPr marL="1828021" indent="0">
              <a:buNone/>
              <a:defRPr sz="1400">
                <a:solidFill>
                  <a:schemeClr val="tx1">
                    <a:tint val="75000"/>
                  </a:schemeClr>
                </a:solidFill>
              </a:defRPr>
            </a:lvl5pPr>
            <a:lvl6pPr marL="2285028" indent="0">
              <a:buNone/>
              <a:defRPr sz="1400">
                <a:solidFill>
                  <a:schemeClr val="tx1">
                    <a:tint val="75000"/>
                  </a:schemeClr>
                </a:solidFill>
              </a:defRPr>
            </a:lvl6pPr>
            <a:lvl7pPr marL="2742033" indent="0">
              <a:buNone/>
              <a:defRPr sz="1400">
                <a:solidFill>
                  <a:schemeClr val="tx1">
                    <a:tint val="75000"/>
                  </a:schemeClr>
                </a:solidFill>
              </a:defRPr>
            </a:lvl7pPr>
            <a:lvl8pPr marL="3199039" indent="0">
              <a:buNone/>
              <a:defRPr sz="1400">
                <a:solidFill>
                  <a:schemeClr val="tx1">
                    <a:tint val="75000"/>
                  </a:schemeClr>
                </a:solidFill>
              </a:defRPr>
            </a:lvl8pPr>
            <a:lvl9pPr marL="36560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9E5E44-B87D-4098-BC05-ECE6D8E00D7E}" type="datetimeFigureOut">
              <a:rPr lang="en-US" smtClean="0"/>
              <a:pPr/>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F67A6-0F01-4218-8075-498B2CD2E52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258405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834385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4242374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a:t>
            </a:r>
          </a:p>
        </p:txBody>
      </p:sp>
    </p:spTree>
    <p:extLst>
      <p:ext uri="{BB962C8B-B14F-4D97-AF65-F5344CB8AC3E}">
        <p14:creationId xmlns:p14="http://schemas.microsoft.com/office/powerpoint/2010/main" val="3736542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508002" y="3957936"/>
            <a:ext cx="6606116" cy="584775"/>
          </a:xfrm>
        </p:spPr>
        <p:txBody>
          <a:bodyPr/>
          <a:lstStyle>
            <a:lvl1pPr algn="ctr">
              <a:defRPr/>
            </a:lvl1pPr>
          </a:lstStyle>
          <a:p>
            <a:r>
              <a:rPr lang="en-US" smtClean="0"/>
              <a:t>Click to edit Master title style</a:t>
            </a:r>
            <a:endParaRPr lang="en-US" dirty="0"/>
          </a:p>
        </p:txBody>
      </p:sp>
      <p:sp>
        <p:nvSpPr>
          <p:cNvPr id="4100" name="Rectangle 4"/>
          <p:cNvSpPr>
            <a:spLocks noGrp="1" noChangeArrowheads="1"/>
          </p:cNvSpPr>
          <p:nvPr>
            <p:ph type="subTitle" idx="1"/>
          </p:nvPr>
        </p:nvSpPr>
        <p:spPr>
          <a:xfrm>
            <a:off x="510117" y="5253337"/>
            <a:ext cx="6606116" cy="461665"/>
          </a:xfrm>
        </p:spPr>
        <p:txBody>
          <a:bodyPr>
            <a:spAutoFit/>
          </a:bodyPr>
          <a:lstStyle>
            <a:lvl1pPr marL="0" indent="0" algn="ctr">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411105925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20000"/>
              <a:buFontTx/>
              <a:buBlip>
                <a:blip r:embed="rId3"/>
              </a:buBlip>
              <a:defRPr>
                <a:solidFill>
                  <a:schemeClr val="bg2"/>
                </a:solidFill>
              </a:defRPr>
            </a:lvl1pPr>
            <a:lvl2pPr>
              <a:buSzPct val="120000"/>
              <a:buFontTx/>
              <a:buBlip>
                <a:blip r:embed="rId3"/>
              </a:buBlip>
              <a:defRPr>
                <a:solidFill>
                  <a:schemeClr val="bg2"/>
                </a:solidFill>
              </a:defRPr>
            </a:lvl2pPr>
            <a:lvl3pPr>
              <a:buSzPct val="120000"/>
              <a:buFontTx/>
              <a:buBlip>
                <a:blip r:embed="rId3"/>
              </a:buBlip>
              <a:defRPr>
                <a:solidFill>
                  <a:schemeClr val="bg2"/>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7392055"/>
      </p:ext>
    </p:extLst>
  </p:cSld>
  <p:clrMapOvr>
    <a:overrideClrMapping bg1="dk1" tx1="lt1" bg2="dk2" tx2="lt2" accent1="accent1" accent2="accent2" accent3="accent3" accent4="accent4" accent5="accent5" accent6="accent6" hlink="hlink" folHlink="folHlink"/>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86"/>
          </a:xfrm>
        </p:spPr>
        <p:txBody>
          <a:bodyPr/>
          <a:lstStyle>
            <a:lvl1pPr algn="l">
              <a:defRPr sz="4000" b="1" cap="all">
                <a:solidFill>
                  <a:schemeClr val="bg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481642166"/>
      </p:ext>
    </p:extLst>
  </p:cSld>
  <p:clrMapOvr>
    <a:overrideClrMapping bg1="dk1" tx1="lt1" bg2="dk2" tx2="lt2" accent1="accent1" accent2="accent2" accent3="accent3" accent4="accent4" accent5="accent5" accent6="accent6" hlink="hlink" folHlink="folHlink"/>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0"/>
            <a:ext cx="5384800" cy="4724400"/>
          </a:xfrm>
        </p:spPr>
        <p:txBody>
          <a:bodyPr/>
          <a:lstStyle>
            <a:lvl1pPr>
              <a:buSzPct val="120000"/>
              <a:buFontTx/>
              <a:buBlip>
                <a:blip r:embed="rId3"/>
              </a:buBlip>
              <a:defRPr sz="2400">
                <a:solidFill>
                  <a:schemeClr val="bg2"/>
                </a:solidFill>
              </a:defRPr>
            </a:lvl1pPr>
            <a:lvl2pPr>
              <a:buSzPct val="120000"/>
              <a:buFontTx/>
              <a:buBlip>
                <a:blip r:embed="rId3"/>
              </a:buBlip>
              <a:defRPr sz="2000">
                <a:solidFill>
                  <a:schemeClr val="bg2"/>
                </a:solidFill>
              </a:defRPr>
            </a:lvl2pPr>
            <a:lvl3pPr>
              <a:buSzPct val="120000"/>
              <a:buFontTx/>
              <a:buBlip>
                <a:blip r:embed="rId3"/>
              </a:buBlip>
              <a:defRPr sz="1800">
                <a:solidFill>
                  <a:schemeClr val="bg2"/>
                </a:solidFill>
              </a:defRPr>
            </a:lvl3pPr>
            <a:lvl4pPr>
              <a:defRPr sz="1800">
                <a:solidFill>
                  <a:schemeClr val="bg2"/>
                </a:solidFill>
              </a:defRPr>
            </a:lvl4pPr>
            <a:lvl5pPr>
              <a:defRPr sz="1800">
                <a:solidFill>
                  <a:schemeClr val="bg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0"/>
            <a:ext cx="5384800" cy="4724400"/>
          </a:xfrm>
        </p:spPr>
        <p:txBody>
          <a:bodyPr/>
          <a:lstStyle>
            <a:lvl1pPr>
              <a:buSzPct val="120000"/>
              <a:buFontTx/>
              <a:buBlip>
                <a:blip r:embed="rId3"/>
              </a:buBlip>
              <a:defRPr sz="2400">
                <a:solidFill>
                  <a:schemeClr val="bg2"/>
                </a:solidFill>
              </a:defRPr>
            </a:lvl1pPr>
            <a:lvl2pPr>
              <a:buSzPct val="120000"/>
              <a:buFontTx/>
              <a:buBlip>
                <a:blip r:embed="rId3"/>
              </a:buBlip>
              <a:defRPr sz="2000">
                <a:solidFill>
                  <a:schemeClr val="bg2"/>
                </a:solidFill>
              </a:defRPr>
            </a:lvl2pPr>
            <a:lvl3pPr>
              <a:buSzPct val="120000"/>
              <a:buFontTx/>
              <a:buBlip>
                <a:blip r:embed="rId3"/>
              </a:buBlip>
              <a:defRPr sz="1800">
                <a:solidFill>
                  <a:schemeClr val="bg2"/>
                </a:solidFill>
              </a:defRPr>
            </a:lvl3pPr>
            <a:lvl4pPr>
              <a:defRPr sz="1800">
                <a:solidFill>
                  <a:schemeClr val="bg2"/>
                </a:solidFill>
              </a:defRPr>
            </a:lvl4pPr>
            <a:lvl5pPr>
              <a:defRPr sz="1800">
                <a:solidFill>
                  <a:schemeClr val="bg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82515416"/>
      </p:ext>
    </p:extLst>
  </p:cSld>
  <p:clrMapOvr>
    <a:overrideClrMapping bg1="dk1" tx1="lt1" bg2="dk2" tx2="lt2" accent1="accent1" accent2="accent2" accent3="accent3" accent4="accent4" accent5="accent5" accent6="accent6" hlink="hlink" folHlink="folHlink"/>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584775"/>
          </a:xfrm>
        </p:spPr>
        <p:txBody>
          <a:bodyPr/>
          <a:lstStyle>
            <a:lvl1pPr>
              <a:defRPr>
                <a:solidFill>
                  <a:schemeClr val="bg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buSzPct val="120000"/>
              <a:buFontTx/>
              <a:buBlip>
                <a:blip r:embed="rId3"/>
              </a:buBlip>
              <a:defRPr sz="2400">
                <a:solidFill>
                  <a:schemeClr val="bg2"/>
                </a:solidFill>
              </a:defRPr>
            </a:lvl1pPr>
            <a:lvl2pPr>
              <a:buSzPct val="120000"/>
              <a:buFontTx/>
              <a:buBlip>
                <a:blip r:embed="rId3"/>
              </a:buBlip>
              <a:defRPr sz="2000">
                <a:solidFill>
                  <a:schemeClr val="bg2"/>
                </a:solidFill>
              </a:defRPr>
            </a:lvl2pPr>
            <a:lvl3pPr>
              <a:buSzPct val="120000"/>
              <a:buFontTx/>
              <a:buBlip>
                <a:blip r:embed="rId3"/>
              </a:buBlip>
              <a:defRPr sz="1800">
                <a:solidFill>
                  <a:schemeClr val="bg2"/>
                </a:solidFill>
              </a:defRPr>
            </a:lvl3pPr>
            <a:lvl4pPr>
              <a:defRPr sz="1600">
                <a:solidFill>
                  <a:schemeClr val="bg2"/>
                </a:solidFill>
              </a:defRPr>
            </a:lvl4pPr>
            <a:lvl5pPr>
              <a:defRPr sz="1600">
                <a:solidFill>
                  <a:schemeClr val="bg2"/>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buSzPct val="120000"/>
              <a:buFontTx/>
              <a:buBlip>
                <a:blip r:embed="rId3"/>
              </a:buBlip>
              <a:defRPr sz="2400">
                <a:solidFill>
                  <a:schemeClr val="bg2"/>
                </a:solidFill>
              </a:defRPr>
            </a:lvl1pPr>
            <a:lvl2pPr>
              <a:buSzPct val="120000"/>
              <a:buFontTx/>
              <a:buBlip>
                <a:blip r:embed="rId3"/>
              </a:buBlip>
              <a:defRPr sz="2000">
                <a:solidFill>
                  <a:schemeClr val="bg2"/>
                </a:solidFill>
              </a:defRPr>
            </a:lvl2pPr>
            <a:lvl3pPr>
              <a:buSzPct val="120000"/>
              <a:buFontTx/>
              <a:buBlip>
                <a:blip r:embed="rId3"/>
              </a:buBlip>
              <a:defRPr sz="1800">
                <a:solidFill>
                  <a:schemeClr val="bg2"/>
                </a:solidFill>
              </a:defRPr>
            </a:lvl3pPr>
            <a:lvl4pPr>
              <a:defRPr sz="1600">
                <a:solidFill>
                  <a:schemeClr val="bg2"/>
                </a:solidFill>
              </a:defRPr>
            </a:lvl4pPr>
            <a:lvl5pPr>
              <a:defRPr sz="1600">
                <a:solidFill>
                  <a:schemeClr val="bg2"/>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1758665"/>
      </p:ext>
    </p:extLst>
  </p:cSld>
  <p:clrMapOvr>
    <a:overrideClrMapping bg1="dk1" tx1="lt1" bg2="dk2" tx2="lt2" accent1="accent1" accent2="accent2" accent3="accent3" accent4="accent4" accent5="accent5" accent6="accent6" hlink="hlink" folHlink="folHlink"/>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74722063"/>
      </p:ext>
    </p:extLst>
  </p:cSld>
  <p:clrMapOvr>
    <a:overrideClrMapping bg1="dk1" tx1="lt1" bg2="dk2" tx2="lt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9E5E44-B87D-4098-BC05-ECE6D8E00D7E}" type="datetimeFigureOut">
              <a:rPr lang="en-US" smtClean="0"/>
              <a:pPr/>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F67A6-0F01-4218-8075-498B2CD2E52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996129"/>
      </p:ext>
    </p:extLst>
  </p:cSld>
  <p:clrMapOvr>
    <a:overrideClrMapping bg1="dk1" tx1="lt1" bg2="dk2" tx2="lt2" accent1="accent1" accent2="accent2" accent3="accent3" accent4="accent4" accent5="accent5" accent6="accent6" hlink="hlink" folHlink="folHlink"/>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34990"/>
            <a:ext cx="4011084" cy="400110"/>
          </a:xfrm>
        </p:spPr>
        <p:txBody>
          <a:bodyPr anchor="b"/>
          <a:lstStyle>
            <a:lvl1pPr algn="l">
              <a:defRPr sz="2000" b="1">
                <a:solidFill>
                  <a:schemeClr val="bg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2400">
                <a:solidFill>
                  <a:schemeClr val="bg2"/>
                </a:solidFill>
              </a:defRPr>
            </a:lvl1pPr>
            <a:lvl2pPr>
              <a:defRPr sz="2000">
                <a:solidFill>
                  <a:schemeClr val="bg2"/>
                </a:solidFill>
              </a:defRPr>
            </a:lvl2pPr>
            <a:lvl3pPr>
              <a:defRPr sz="1800">
                <a:solidFill>
                  <a:schemeClr val="bg2"/>
                </a:solidFill>
              </a:defRPr>
            </a:lvl3pPr>
            <a:lvl4pPr>
              <a:defRPr sz="2000">
                <a:solidFill>
                  <a:schemeClr val="bg2"/>
                </a:solidFill>
              </a:defRPr>
            </a:lvl4pPr>
            <a:lvl5pPr>
              <a:defRPr sz="2000">
                <a:solidFill>
                  <a:schemeClr val="bg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575666766"/>
      </p:ext>
    </p:extLst>
  </p:cSld>
  <p:clrMapOvr>
    <a:overrideClrMapping bg1="dk1" tx1="lt1" bg2="dk2" tx2="lt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67228"/>
            <a:ext cx="7315200" cy="400110"/>
          </a:xfrm>
        </p:spPr>
        <p:txBody>
          <a:bodyPr anchor="b"/>
          <a:lstStyle>
            <a:lvl1pPr algn="l">
              <a:defRPr sz="2000" b="1">
                <a:solidFill>
                  <a:schemeClr val="bg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389717" y="612776"/>
            <a:ext cx="7315200" cy="4114800"/>
          </a:xfrm>
        </p:spPr>
        <p:txBody>
          <a:bodyPr/>
          <a:lstStyle>
            <a:lvl1pPr marL="0" indent="0">
              <a:buNone/>
              <a:defRPr sz="3200">
                <a:solidFill>
                  <a:schemeClr val="bg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592771276"/>
      </p:ext>
    </p:extLst>
  </p:cSld>
  <p:clrMapOvr>
    <a:overrideClrMapping bg1="dk1" tx1="lt1" bg2="dk2" tx2="lt2" accent1="accent1" accent2="accent2" accent3="accent3" accent4="accent4" accent5="accent5" accent6="accent6" hlink="hlink" folHlink="folHlink"/>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252537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7621356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847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295400"/>
            <a:ext cx="59944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295400"/>
            <a:ext cx="59944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182370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069442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1905683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66479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44319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48210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000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9E5E44-B87D-4098-BC05-ECE6D8E00D7E}" type="datetimeFigureOut">
              <a:rPr lang="en-US" smtClean="0"/>
              <a:pPr/>
              <a:t>11/18/2014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F67A6-0F01-4218-8075-498B2CD2E52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553998"/>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4129901"/>
            <a:ext cx="10363200" cy="2769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33574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2875"/>
            <a:ext cx="5486400" cy="17420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2875"/>
            <a:ext cx="5486400" cy="17420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459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6479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42476"/>
            <a:ext cx="5386917" cy="332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5173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842476"/>
            <a:ext cx="5389033" cy="332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15173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0909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63621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962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158101"/>
            <a:ext cx="4011084" cy="27699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0005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1938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3698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5090339"/>
            <a:ext cx="7315200" cy="27699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431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1938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76638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3398655" y="1412875"/>
            <a:ext cx="8285345" cy="21351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6863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89608" y="230189"/>
            <a:ext cx="1994392" cy="3317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4434" y="230189"/>
            <a:ext cx="3022366" cy="3317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9250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3"/>
            <a:ext cx="8534400" cy="1752600"/>
          </a:xfrm>
        </p:spPr>
        <p:txBody>
          <a:bodyPr/>
          <a:lstStyle>
            <a:lvl1pPr marL="0" indent="0" algn="ctr">
              <a:buNone/>
              <a:defRPr>
                <a:solidFill>
                  <a:schemeClr val="tx1">
                    <a:tint val="75000"/>
                  </a:schemeClr>
                </a:solidFill>
              </a:defRPr>
            </a:lvl1pPr>
            <a:lvl2pPr marL="457006" indent="0" algn="ctr">
              <a:buNone/>
              <a:defRPr>
                <a:solidFill>
                  <a:schemeClr val="tx1">
                    <a:tint val="75000"/>
                  </a:schemeClr>
                </a:solidFill>
              </a:defRPr>
            </a:lvl2pPr>
            <a:lvl3pPr marL="914008" indent="0" algn="ctr">
              <a:buNone/>
              <a:defRPr>
                <a:solidFill>
                  <a:schemeClr val="tx1">
                    <a:tint val="75000"/>
                  </a:schemeClr>
                </a:solidFill>
              </a:defRPr>
            </a:lvl3pPr>
            <a:lvl4pPr marL="1371016" indent="0" algn="ctr">
              <a:buNone/>
              <a:defRPr>
                <a:solidFill>
                  <a:schemeClr val="tx1">
                    <a:tint val="75000"/>
                  </a:schemeClr>
                </a:solidFill>
              </a:defRPr>
            </a:lvl4pPr>
            <a:lvl5pPr marL="1828021" indent="0" algn="ctr">
              <a:buNone/>
              <a:defRPr>
                <a:solidFill>
                  <a:schemeClr val="tx1">
                    <a:tint val="75000"/>
                  </a:schemeClr>
                </a:solidFill>
              </a:defRPr>
            </a:lvl5pPr>
            <a:lvl6pPr marL="2285028" indent="0" algn="ctr">
              <a:buNone/>
              <a:defRPr>
                <a:solidFill>
                  <a:schemeClr val="tx1">
                    <a:tint val="75000"/>
                  </a:schemeClr>
                </a:solidFill>
              </a:defRPr>
            </a:lvl6pPr>
            <a:lvl7pPr marL="2742033" indent="0" algn="ctr">
              <a:buNone/>
              <a:defRPr>
                <a:solidFill>
                  <a:schemeClr val="tx1">
                    <a:tint val="75000"/>
                  </a:schemeClr>
                </a:solidFill>
              </a:defRPr>
            </a:lvl7pPr>
            <a:lvl8pPr marL="3199039" indent="0" algn="ctr">
              <a:buNone/>
              <a:defRPr>
                <a:solidFill>
                  <a:schemeClr val="tx1">
                    <a:tint val="75000"/>
                  </a:schemeClr>
                </a:solidFill>
              </a:defRPr>
            </a:lvl8pPr>
            <a:lvl9pPr marL="36560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42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9E5E44-B87D-4098-BC05-ECE6D8E00D7E}" type="datetimeFigureOut">
              <a:rPr lang="en-US" smtClean="0"/>
              <a:pPr/>
              <a:t>11/18/2014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F67A6-0F01-4218-8075-498B2CD2E525}"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898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000">
                <a:solidFill>
                  <a:schemeClr val="tx1">
                    <a:tint val="75000"/>
                  </a:schemeClr>
                </a:solidFill>
              </a:defRPr>
            </a:lvl1pPr>
            <a:lvl2pPr marL="457006" indent="0">
              <a:buNone/>
              <a:defRPr sz="1800">
                <a:solidFill>
                  <a:schemeClr val="tx1">
                    <a:tint val="75000"/>
                  </a:schemeClr>
                </a:solidFill>
              </a:defRPr>
            </a:lvl2pPr>
            <a:lvl3pPr marL="914008" indent="0">
              <a:buNone/>
              <a:defRPr sz="1600">
                <a:solidFill>
                  <a:schemeClr val="tx1">
                    <a:tint val="75000"/>
                  </a:schemeClr>
                </a:solidFill>
              </a:defRPr>
            </a:lvl3pPr>
            <a:lvl4pPr marL="1371016" indent="0">
              <a:buNone/>
              <a:defRPr sz="1400">
                <a:solidFill>
                  <a:schemeClr val="tx1">
                    <a:tint val="75000"/>
                  </a:schemeClr>
                </a:solidFill>
              </a:defRPr>
            </a:lvl4pPr>
            <a:lvl5pPr marL="1828021" indent="0">
              <a:buNone/>
              <a:defRPr sz="1400">
                <a:solidFill>
                  <a:schemeClr val="tx1">
                    <a:tint val="75000"/>
                  </a:schemeClr>
                </a:solidFill>
              </a:defRPr>
            </a:lvl5pPr>
            <a:lvl6pPr marL="2285028" indent="0">
              <a:buNone/>
              <a:defRPr sz="1400">
                <a:solidFill>
                  <a:schemeClr val="tx1">
                    <a:tint val="75000"/>
                  </a:schemeClr>
                </a:solidFill>
              </a:defRPr>
            </a:lvl6pPr>
            <a:lvl7pPr marL="2742033" indent="0">
              <a:buNone/>
              <a:defRPr sz="1400">
                <a:solidFill>
                  <a:schemeClr val="tx1">
                    <a:tint val="75000"/>
                  </a:schemeClr>
                </a:solidFill>
              </a:defRPr>
            </a:lvl7pPr>
            <a:lvl8pPr marL="3199039" indent="0">
              <a:buNone/>
              <a:defRPr sz="1400">
                <a:solidFill>
                  <a:schemeClr val="tx1">
                    <a:tint val="75000"/>
                  </a:schemeClr>
                </a:solidFill>
              </a:defRPr>
            </a:lvl8pPr>
            <a:lvl9pPr marL="365604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549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4722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006" indent="0">
              <a:buNone/>
              <a:defRPr sz="2000" b="1"/>
            </a:lvl2pPr>
            <a:lvl3pPr marL="914008" indent="0">
              <a:buNone/>
              <a:defRPr sz="1800" b="1"/>
            </a:lvl3pPr>
            <a:lvl4pPr marL="1371016" indent="0">
              <a:buNone/>
              <a:defRPr sz="1600" b="1"/>
            </a:lvl4pPr>
            <a:lvl5pPr marL="1828021" indent="0">
              <a:buNone/>
              <a:defRPr sz="1600" b="1"/>
            </a:lvl5pPr>
            <a:lvl6pPr marL="2285028" indent="0">
              <a:buNone/>
              <a:defRPr sz="1600" b="1"/>
            </a:lvl6pPr>
            <a:lvl7pPr marL="2742033" indent="0">
              <a:buNone/>
              <a:defRPr sz="1600" b="1"/>
            </a:lvl7pPr>
            <a:lvl8pPr marL="3199039" indent="0">
              <a:buNone/>
              <a:defRPr sz="1600" b="1"/>
            </a:lvl8pPr>
            <a:lvl9pPr marL="36560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4072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374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9348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736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06" indent="0">
              <a:buNone/>
              <a:defRPr sz="2800"/>
            </a:lvl2pPr>
            <a:lvl3pPr marL="914008" indent="0">
              <a:buNone/>
              <a:defRPr sz="2400"/>
            </a:lvl3pPr>
            <a:lvl4pPr marL="1371016" indent="0">
              <a:buNone/>
              <a:defRPr sz="2000"/>
            </a:lvl4pPr>
            <a:lvl5pPr marL="1828021" indent="0">
              <a:buNone/>
              <a:defRPr sz="2000"/>
            </a:lvl5pPr>
            <a:lvl6pPr marL="2285028" indent="0">
              <a:buNone/>
              <a:defRPr sz="2000"/>
            </a:lvl6pPr>
            <a:lvl7pPr marL="2742033" indent="0">
              <a:buNone/>
              <a:defRPr sz="2000"/>
            </a:lvl7pPr>
            <a:lvl8pPr marL="3199039" indent="0">
              <a:buNone/>
              <a:defRPr sz="2000"/>
            </a:lvl8pPr>
            <a:lvl9pPr marL="365604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2989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4627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412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9E5E44-B87D-4098-BC05-ECE6D8E00D7E}" type="datetimeFigureOut">
              <a:rPr lang="en-US" smtClean="0"/>
              <a:pPr/>
              <a:t>11/18/2014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F67A6-0F01-4218-8075-498B2CD2E525}"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5"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914400" y="6248403"/>
            <a:ext cx="2540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4165605" y="6248403"/>
            <a:ext cx="38608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3" y="6248403"/>
            <a:ext cx="2540000" cy="457200"/>
          </a:xfrm>
        </p:spPr>
        <p:txBody>
          <a:bodyPr/>
          <a:lstStyle>
            <a:lvl1pPr>
              <a:defRPr/>
            </a:lvl1pPr>
          </a:lstStyle>
          <a:p>
            <a:fld id="{9C01D3AE-F64B-43ED-9E5C-34D500B1B23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426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0"/>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1600205"/>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6"/>
            <a:ext cx="2844800" cy="476250"/>
          </a:xfrm>
        </p:spPr>
        <p:txBody>
          <a:bodyPr/>
          <a:lstStyle>
            <a:lvl1pPr>
              <a:defRPr/>
            </a:lvl1pPr>
          </a:lstStyle>
          <a:p>
            <a:endParaRPr lang="en-US">
              <a:solidFill>
                <a:prstClr val="black">
                  <a:tint val="75000"/>
                </a:prstClr>
              </a:solidFill>
            </a:endParaRPr>
          </a:p>
        </p:txBody>
      </p:sp>
      <p:sp>
        <p:nvSpPr>
          <p:cNvPr id="7" name="Footer Placeholder 6"/>
          <p:cNvSpPr>
            <a:spLocks noGrp="1"/>
          </p:cNvSpPr>
          <p:nvPr>
            <p:ph type="ftr" sz="quarter" idx="11"/>
          </p:nvPr>
        </p:nvSpPr>
        <p:spPr>
          <a:xfrm>
            <a:off x="4165605" y="6245226"/>
            <a:ext cx="3860800" cy="476250"/>
          </a:xfrm>
        </p:spPr>
        <p:txBody>
          <a:bodyPr/>
          <a:lstStyle>
            <a:lvl1pPr>
              <a:defRPr/>
            </a:lvl1pPr>
          </a:lstStyle>
          <a:p>
            <a:endParaRPr lang="en-US">
              <a:solidFill>
                <a:prstClr val="black">
                  <a:tint val="75000"/>
                </a:prstClr>
              </a:solidFill>
            </a:endParaRPr>
          </a:p>
        </p:txBody>
      </p:sp>
      <p:sp>
        <p:nvSpPr>
          <p:cNvPr id="8" name="Slide Number Placeholder 7"/>
          <p:cNvSpPr>
            <a:spLocks noGrp="1"/>
          </p:cNvSpPr>
          <p:nvPr>
            <p:ph type="sldNum" sz="quarter" idx="12"/>
          </p:nvPr>
        </p:nvSpPr>
        <p:spPr>
          <a:xfrm>
            <a:off x="8737600" y="6245226"/>
            <a:ext cx="2844800" cy="476250"/>
          </a:xfrm>
        </p:spPr>
        <p:txBody>
          <a:bodyPr/>
          <a:lstStyle>
            <a:lvl1pPr>
              <a:defRPr/>
            </a:lvl1pPr>
          </a:lstStyle>
          <a:p>
            <a:fld id="{62F698D7-6624-4C1D-A98D-91901D1CAD2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0663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295053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978C9071-A747-4BA9-AE0A-DD268503C0CF}"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3135741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0C9A920E-2C20-438D-9BFF-1C186276A86F}"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2244376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C7E37074-91FB-42AD-9790-1165B65F6741}"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2878101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2133600"/>
            <a:ext cx="5149851"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65852" y="2133600"/>
            <a:ext cx="5149849"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B18EFF5D-7A40-4009-B5D0-534F304A44AE}"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2484690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8"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9" name="Rectangle 4"/>
          <p:cNvSpPr>
            <a:spLocks noGrp="1" noChangeArrowheads="1"/>
          </p:cNvSpPr>
          <p:nvPr>
            <p:ph type="sldNum" sz="quarter" idx="12"/>
          </p:nvPr>
        </p:nvSpPr>
        <p:spPr>
          <a:ln/>
        </p:spPr>
        <p:txBody>
          <a:bodyPr/>
          <a:lstStyle>
            <a:lvl1pPr>
              <a:defRPr/>
            </a:lvl1pPr>
          </a:lstStyle>
          <a:p>
            <a:pPr>
              <a:defRPr/>
            </a:pPr>
            <a:fld id="{39F8820F-0A2E-4B27-B06B-ED056EA254C5}"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20243996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4"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5" name="Rectangle 4"/>
          <p:cNvSpPr>
            <a:spLocks noGrp="1" noChangeArrowheads="1"/>
          </p:cNvSpPr>
          <p:nvPr>
            <p:ph type="sldNum" sz="quarter" idx="12"/>
          </p:nvPr>
        </p:nvSpPr>
        <p:spPr>
          <a:ln/>
        </p:spPr>
        <p:txBody>
          <a:bodyPr/>
          <a:lstStyle>
            <a:lvl1pPr>
              <a:defRPr/>
            </a:lvl1pPr>
          </a:lstStyle>
          <a:p>
            <a:pPr>
              <a:defRPr/>
            </a:pPr>
            <a:fld id="{4B478E3F-CA1F-4E17-91D9-E9FBAFFFC37A}"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22964892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3"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4" name="Rectangle 4"/>
          <p:cNvSpPr>
            <a:spLocks noGrp="1" noChangeArrowheads="1"/>
          </p:cNvSpPr>
          <p:nvPr>
            <p:ph type="sldNum" sz="quarter" idx="12"/>
          </p:nvPr>
        </p:nvSpPr>
        <p:spPr>
          <a:ln/>
        </p:spPr>
        <p:txBody>
          <a:bodyPr/>
          <a:lstStyle>
            <a:lvl1pPr>
              <a:defRPr/>
            </a:lvl1pPr>
          </a:lstStyle>
          <a:p>
            <a:pPr>
              <a:defRPr/>
            </a:pPr>
            <a:fld id="{088A5C32-4AD3-4531-B50D-468A5ECC6110}"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742360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4"/>
            <a:ext cx="4011084" cy="4691063"/>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pPr/>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F67A6-0F01-4218-8075-498B2CD2E525}"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BE3C0CC1-2FD5-46F0-80D3-1CDD2DE80734}"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31769739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6"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7" name="Rectangle 4"/>
          <p:cNvSpPr>
            <a:spLocks noGrp="1" noChangeArrowheads="1"/>
          </p:cNvSpPr>
          <p:nvPr>
            <p:ph type="sldNum" sz="quarter" idx="12"/>
          </p:nvPr>
        </p:nvSpPr>
        <p:spPr>
          <a:ln/>
        </p:spPr>
        <p:txBody>
          <a:bodyPr/>
          <a:lstStyle>
            <a:lvl1pPr>
              <a:defRPr/>
            </a:lvl1pPr>
          </a:lstStyle>
          <a:p>
            <a:pPr>
              <a:defRPr/>
            </a:pPr>
            <a:fld id="{D6F5EBC0-7A73-4CCF-B8E8-AEF39409B3DD}"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37291402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35410E10-46CC-4568-BE23-C3345731D40E}"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23539923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4318" y="598488"/>
            <a:ext cx="2633133" cy="52689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598488"/>
            <a:ext cx="7698317" cy="52689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AFA9B2F3-ED7C-41AF-B0AA-3E3B33EFAFC7}"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36379948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44551" y="598488"/>
            <a:ext cx="10502900" cy="112395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12801" y="2133600"/>
            <a:ext cx="10502900" cy="3733800"/>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3F3F3"/>
              </a:solidFill>
            </a:endParaRPr>
          </a:p>
        </p:txBody>
      </p:sp>
      <p:sp>
        <p:nvSpPr>
          <p:cNvPr id="5" name="Rectangle 3"/>
          <p:cNvSpPr>
            <a:spLocks noGrp="1" noChangeArrowheads="1"/>
          </p:cNvSpPr>
          <p:nvPr>
            <p:ph type="ftr" sz="quarter" idx="11"/>
          </p:nvPr>
        </p:nvSpPr>
        <p:spPr>
          <a:ln/>
        </p:spPr>
        <p:txBody>
          <a:bodyPr/>
          <a:lstStyle>
            <a:lvl1pPr>
              <a:defRPr/>
            </a:lvl1pPr>
          </a:lstStyle>
          <a:p>
            <a:pPr>
              <a:defRPr/>
            </a:pPr>
            <a:endParaRPr lang="en-US">
              <a:solidFill>
                <a:srgbClr val="F3F3F3"/>
              </a:solidFill>
            </a:endParaRPr>
          </a:p>
        </p:txBody>
      </p:sp>
      <p:sp>
        <p:nvSpPr>
          <p:cNvPr id="6" name="Rectangle 4"/>
          <p:cNvSpPr>
            <a:spLocks noGrp="1" noChangeArrowheads="1"/>
          </p:cNvSpPr>
          <p:nvPr>
            <p:ph type="sldNum" sz="quarter" idx="12"/>
          </p:nvPr>
        </p:nvSpPr>
        <p:spPr>
          <a:ln/>
        </p:spPr>
        <p:txBody>
          <a:bodyPr/>
          <a:lstStyle>
            <a:lvl1pPr>
              <a:defRPr/>
            </a:lvl1pPr>
          </a:lstStyle>
          <a:p>
            <a:pPr>
              <a:defRPr/>
            </a:pPr>
            <a:fld id="{29FF5C0A-37D2-47C9-B54C-E3DD9161ADC1}" type="slidenum">
              <a:rPr lang="en-US">
                <a:solidFill>
                  <a:srgbClr val="F3F3F3"/>
                </a:solidFill>
              </a:rPr>
              <a:pPr>
                <a:defRPr/>
              </a:pPr>
              <a:t>‹#›</a:t>
            </a:fld>
            <a:endParaRPr lang="en-US">
              <a:solidFill>
                <a:srgbClr val="F3F3F3"/>
              </a:solidFill>
            </a:endParaRPr>
          </a:p>
        </p:txBody>
      </p:sp>
    </p:spTree>
    <p:extLst>
      <p:ext uri="{BB962C8B-B14F-4D97-AF65-F5344CB8AC3E}">
        <p14:creationId xmlns:p14="http://schemas.microsoft.com/office/powerpoint/2010/main" val="41608591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68859-02AB-493A-BD0A-FD642D57C8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8882213"/>
      </p:ext>
    </p:extLst>
  </p:cSld>
  <p:clrMapOvr>
    <a:masterClrMapping/>
  </p:clrMapOvr>
  <p:transition advTm="8000"/>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B4FBAD-ACCD-4AA9-A13E-345BBA2DF7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75177"/>
      </p:ext>
    </p:extLst>
  </p:cSld>
  <p:clrMapOvr>
    <a:masterClrMapping/>
  </p:clrMapOvr>
  <p:transition advTm="8000"/>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A40A4B-C5B0-4358-B0D1-1AF7F323DC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355374"/>
      </p:ext>
    </p:extLst>
  </p:cSld>
  <p:clrMapOvr>
    <a:masterClrMapping/>
  </p:clrMapOvr>
  <p:transition advTm="8000"/>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7A4E4D-ACA0-40AB-B1A5-E3BA99968A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103296"/>
      </p:ext>
    </p:extLst>
  </p:cSld>
  <p:clrMapOvr>
    <a:masterClrMapping/>
  </p:clrMapOvr>
  <p:transition advTm="8000"/>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C65931-2766-4F8F-A797-72A7E9A7A0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116152"/>
      </p:ext>
    </p:extLst>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006" indent="0">
              <a:buNone/>
              <a:defRPr sz="2800"/>
            </a:lvl2pPr>
            <a:lvl3pPr marL="914008" indent="0">
              <a:buNone/>
              <a:defRPr sz="2400"/>
            </a:lvl3pPr>
            <a:lvl4pPr marL="1371016" indent="0">
              <a:buNone/>
              <a:defRPr sz="2000"/>
            </a:lvl4pPr>
            <a:lvl5pPr marL="1828021" indent="0">
              <a:buNone/>
              <a:defRPr sz="2000"/>
            </a:lvl5pPr>
            <a:lvl6pPr marL="2285028" indent="0">
              <a:buNone/>
              <a:defRPr sz="2000"/>
            </a:lvl6pPr>
            <a:lvl7pPr marL="2742033" indent="0">
              <a:buNone/>
              <a:defRPr sz="2000"/>
            </a:lvl7pPr>
            <a:lvl8pPr marL="3199039" indent="0">
              <a:buNone/>
              <a:defRPr sz="2000"/>
            </a:lvl8pPr>
            <a:lvl9pPr marL="365604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06" indent="0">
              <a:buNone/>
              <a:defRPr sz="1200"/>
            </a:lvl2pPr>
            <a:lvl3pPr marL="914008" indent="0">
              <a:buNone/>
              <a:defRPr sz="1000"/>
            </a:lvl3pPr>
            <a:lvl4pPr marL="1371016" indent="0">
              <a:buNone/>
              <a:defRPr sz="900"/>
            </a:lvl4pPr>
            <a:lvl5pPr marL="1828021" indent="0">
              <a:buNone/>
              <a:defRPr sz="900"/>
            </a:lvl5pPr>
            <a:lvl6pPr marL="2285028" indent="0">
              <a:buNone/>
              <a:defRPr sz="900"/>
            </a:lvl6pPr>
            <a:lvl7pPr marL="2742033" indent="0">
              <a:buNone/>
              <a:defRPr sz="900"/>
            </a:lvl7pPr>
            <a:lvl8pPr marL="3199039" indent="0">
              <a:buNone/>
              <a:defRPr sz="900"/>
            </a:lvl8pPr>
            <a:lvl9pPr marL="365604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9E5E44-B87D-4098-BC05-ECE6D8E00D7E}" type="datetimeFigureOut">
              <a:rPr lang="en-US" smtClean="0"/>
              <a:pPr/>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F67A6-0F01-4218-8075-498B2CD2E525}"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C6BA79-792C-4E4F-8925-70DD138CD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0989690"/>
      </p:ext>
    </p:extLst>
  </p:cSld>
  <p:clrMapOvr>
    <a:masterClrMapping/>
  </p:clrMapOvr>
  <p:transition advTm="8000"/>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5CD2730-FD2D-4719-9477-E548F24384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1924363"/>
      </p:ext>
    </p:extLst>
  </p:cSld>
  <p:clrMapOvr>
    <a:masterClrMapping/>
  </p:clrMapOvr>
  <p:transition advTm="8000"/>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F42AC4-67A2-47BA-9EB1-F3F8BB3417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228123"/>
      </p:ext>
    </p:extLst>
  </p:cSld>
  <p:clrMapOvr>
    <a:masterClrMapping/>
  </p:clrMapOvr>
  <p:transition advTm="8000"/>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709CCC-8342-44F1-B0A1-CDE93D9E0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0719328"/>
      </p:ext>
    </p:extLst>
  </p:cSld>
  <p:clrMapOvr>
    <a:masterClrMapping/>
  </p:clrMapOvr>
  <p:transition advTm="8000"/>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EB8446-FFA1-4AED-B3E2-8DF9766911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4691127"/>
      </p:ext>
    </p:extLst>
  </p:cSld>
  <p:clrMapOvr>
    <a:masterClrMapping/>
  </p:clrMapOvr>
  <p:transition advTm="8000"/>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567839-07F7-4960-AC7F-0DDB55328D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733164"/>
      </p:ext>
    </p:extLst>
  </p:cSld>
  <p:clrMapOvr>
    <a:masterClrMapping/>
  </p:clrMapOvr>
  <p:transition advTm="8000"/>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37112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2913641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989227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43934" y="765176"/>
            <a:ext cx="5837767"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4901" y="765176"/>
            <a:ext cx="5839884" cy="5616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37279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1.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2.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4.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image" Target="../media/image10.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theme" Target="../theme/theme15.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image" Target="../media/image12.png"/><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image" Target="../media/image11.png"/><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image" Target="../media/image16.jpeg"/><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3.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4.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theme" Target="../theme/theme25.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slideLayout" Target="../slideLayouts/slideLayout2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png"/><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6"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theme" Target="../theme/theme6.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ags" Target="../tags/tag1.xml"/><Relationship Id="rId26" Type="http://schemas.openxmlformats.org/officeDocument/2006/relationships/tags" Target="../tags/tag9.xml"/><Relationship Id="rId3" Type="http://schemas.openxmlformats.org/officeDocument/2006/relationships/slideLayout" Target="../slideLayouts/slideLayout98.xml"/><Relationship Id="rId21" Type="http://schemas.openxmlformats.org/officeDocument/2006/relationships/tags" Target="../tags/tag4.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9.xml"/><Relationship Id="rId25" Type="http://schemas.openxmlformats.org/officeDocument/2006/relationships/tags" Target="../tags/tag8.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tags" Target="../tags/tag3.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tags" Target="../tags/tag7.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tags" Target="../tags/tag6.xml"/><Relationship Id="rId10" Type="http://schemas.openxmlformats.org/officeDocument/2006/relationships/slideLayout" Target="../slideLayouts/slideLayout105.xml"/><Relationship Id="rId19" Type="http://schemas.openxmlformats.org/officeDocument/2006/relationships/tags" Target="../tags/tag2.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00" tIns="45701" rIns="91400"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00" tIns="45701" rIns="91400"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00" tIns="45701" rIns="91400" bIns="45701" rtlCol="0" anchor="ctr"/>
          <a:lstStyle>
            <a:lvl1pPr algn="l">
              <a:defRPr sz="1200">
                <a:solidFill>
                  <a:schemeClr val="tx1">
                    <a:tint val="75000"/>
                  </a:schemeClr>
                </a:solidFill>
              </a:defRPr>
            </a:lvl1pPr>
          </a:lstStyle>
          <a:p>
            <a:fld id="{369E5E44-B87D-4098-BC05-ECE6D8E00D7E}" type="datetimeFigureOut">
              <a:rPr lang="en-US" smtClean="0"/>
              <a:pPr/>
              <a:t>11/18/2014</a:t>
            </a:fld>
            <a:endParaRPr lang="en-US"/>
          </a:p>
        </p:txBody>
      </p:sp>
      <p:sp>
        <p:nvSpPr>
          <p:cNvPr id="5" name="Footer Placeholder 4"/>
          <p:cNvSpPr>
            <a:spLocks noGrp="1"/>
          </p:cNvSpPr>
          <p:nvPr>
            <p:ph type="ftr" sz="quarter" idx="3"/>
          </p:nvPr>
        </p:nvSpPr>
        <p:spPr>
          <a:xfrm>
            <a:off x="4165605" y="6356355"/>
            <a:ext cx="3860800"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00" tIns="45701" rIns="91400" bIns="45701" rtlCol="0" anchor="ctr"/>
          <a:lstStyle>
            <a:lvl1pPr algn="r">
              <a:defRPr sz="1200">
                <a:solidFill>
                  <a:schemeClr val="tx1">
                    <a:tint val="75000"/>
                  </a:schemeClr>
                </a:solidFill>
              </a:defRPr>
            </a:lvl1pPr>
          </a:lstStyle>
          <a:p>
            <a:r>
              <a:rPr lang="en-US" dirty="0" smtClean="0"/>
              <a:t>© </a:t>
            </a:r>
            <a:r>
              <a:rPr lang="en-US" dirty="0" err="1" smtClean="0"/>
              <a:t>GBell</a:t>
            </a:r>
            <a:endParaRPr lang="en-US" dirty="0" smtClean="0"/>
          </a:p>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008" rtl="0" eaLnBrk="1" latinLnBrk="0" hangingPunct="1">
        <a:spcBef>
          <a:spcPct val="0"/>
        </a:spcBef>
        <a:buNone/>
        <a:defRPr sz="4400" kern="1200">
          <a:solidFill>
            <a:schemeClr val="tx1"/>
          </a:solidFill>
          <a:latin typeface="+mj-lt"/>
          <a:ea typeface="+mj-ea"/>
          <a:cs typeface="+mj-cs"/>
        </a:defRPr>
      </a:lvl1pPr>
    </p:titleStyle>
    <p:bodyStyle>
      <a:lvl1pPr marL="342753" indent="-342753" algn="l" defTabSz="9140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34" indent="-285628" algn="l" defTabSz="9140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14" indent="-228503" algn="l" defTabSz="9140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19"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25"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32"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3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0"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4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08" rtl="0" eaLnBrk="1" latinLnBrk="0" hangingPunct="1">
        <a:defRPr sz="1800" kern="1200">
          <a:solidFill>
            <a:schemeClr val="tx1"/>
          </a:solidFill>
          <a:latin typeface="+mn-lt"/>
          <a:ea typeface="+mn-ea"/>
          <a:cs typeface="+mn-cs"/>
        </a:defRPr>
      </a:lvl1pPr>
      <a:lvl2pPr marL="457006" algn="l" defTabSz="914008" rtl="0" eaLnBrk="1" latinLnBrk="0" hangingPunct="1">
        <a:defRPr sz="1800" kern="1200">
          <a:solidFill>
            <a:schemeClr val="tx1"/>
          </a:solidFill>
          <a:latin typeface="+mn-lt"/>
          <a:ea typeface="+mn-ea"/>
          <a:cs typeface="+mn-cs"/>
        </a:defRPr>
      </a:lvl2pPr>
      <a:lvl3pPr marL="914008" algn="l" defTabSz="914008" rtl="0" eaLnBrk="1" latinLnBrk="0" hangingPunct="1">
        <a:defRPr sz="1800" kern="1200">
          <a:solidFill>
            <a:schemeClr val="tx1"/>
          </a:solidFill>
          <a:latin typeface="+mn-lt"/>
          <a:ea typeface="+mn-ea"/>
          <a:cs typeface="+mn-cs"/>
        </a:defRPr>
      </a:lvl3pPr>
      <a:lvl4pPr marL="1371016" algn="l" defTabSz="914008" rtl="0" eaLnBrk="1" latinLnBrk="0" hangingPunct="1">
        <a:defRPr sz="1800" kern="1200">
          <a:solidFill>
            <a:schemeClr val="tx1"/>
          </a:solidFill>
          <a:latin typeface="+mn-lt"/>
          <a:ea typeface="+mn-ea"/>
          <a:cs typeface="+mn-cs"/>
        </a:defRPr>
      </a:lvl4pPr>
      <a:lvl5pPr marL="1828021" algn="l" defTabSz="914008" rtl="0" eaLnBrk="1" latinLnBrk="0" hangingPunct="1">
        <a:defRPr sz="1800" kern="1200">
          <a:solidFill>
            <a:schemeClr val="tx1"/>
          </a:solidFill>
          <a:latin typeface="+mn-lt"/>
          <a:ea typeface="+mn-ea"/>
          <a:cs typeface="+mn-cs"/>
        </a:defRPr>
      </a:lvl5pPr>
      <a:lvl6pPr marL="2285028" algn="l" defTabSz="914008" rtl="0" eaLnBrk="1" latinLnBrk="0" hangingPunct="1">
        <a:defRPr sz="1800" kern="1200">
          <a:solidFill>
            <a:schemeClr val="tx1"/>
          </a:solidFill>
          <a:latin typeface="+mn-lt"/>
          <a:ea typeface="+mn-ea"/>
          <a:cs typeface="+mn-cs"/>
        </a:defRPr>
      </a:lvl6pPr>
      <a:lvl7pPr marL="2742033" algn="l" defTabSz="914008" rtl="0" eaLnBrk="1" latinLnBrk="0" hangingPunct="1">
        <a:defRPr sz="1800" kern="1200">
          <a:solidFill>
            <a:schemeClr val="tx1"/>
          </a:solidFill>
          <a:latin typeface="+mn-lt"/>
          <a:ea typeface="+mn-ea"/>
          <a:cs typeface="+mn-cs"/>
        </a:defRPr>
      </a:lvl7pPr>
      <a:lvl8pPr marL="3199039" algn="l" defTabSz="914008" rtl="0" eaLnBrk="1" latinLnBrk="0" hangingPunct="1">
        <a:defRPr sz="1800" kern="1200">
          <a:solidFill>
            <a:schemeClr val="tx1"/>
          </a:solidFill>
          <a:latin typeface="+mn-lt"/>
          <a:ea typeface="+mn-ea"/>
          <a:cs typeface="+mn-cs"/>
        </a:defRPr>
      </a:lvl8pPr>
      <a:lvl9pPr marL="3656044" algn="l" defTabSz="91400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r>
              <a:rPr lang="en-US" smtClean="0">
                <a:solidFill>
                  <a:srgbClr val="000000"/>
                </a:solidFill>
              </a:rPr>
              <a:t>#</a:t>
            </a:r>
            <a:endParaRPr lang="en-US">
              <a:solidFill>
                <a:srgbClr val="000000"/>
              </a:solidFill>
            </a:endParaRPr>
          </a:p>
        </p:txBody>
      </p:sp>
    </p:spTree>
    <p:extLst>
      <p:ext uri="{BB962C8B-B14F-4D97-AF65-F5344CB8AC3E}">
        <p14:creationId xmlns:p14="http://schemas.microsoft.com/office/powerpoint/2010/main" val="4278698049"/>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00" tIns="45701" rIns="91400"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00" tIns="45701" rIns="91400"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00" tIns="45701" rIns="91400" bIns="45701" rtlCol="0" anchor="ctr"/>
          <a:lstStyle>
            <a:lvl1pPr algn="l">
              <a:defRPr sz="1200">
                <a:solidFill>
                  <a:schemeClr val="tx1">
                    <a:tint val="75000"/>
                  </a:schemeClr>
                </a:solidFill>
              </a:defRPr>
            </a:lvl1p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3"/>
          </p:nvPr>
        </p:nvSpPr>
        <p:spPr>
          <a:xfrm>
            <a:off x="4165605" y="6356355"/>
            <a:ext cx="3860800"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00" tIns="45701" rIns="91400" bIns="45701" rtlCol="0" anchor="ctr"/>
          <a:lstStyle>
            <a:lvl1pPr algn="r">
              <a:defRPr sz="1200">
                <a:solidFill>
                  <a:schemeClr val="tx1">
                    <a:tint val="75000"/>
                  </a:schemeClr>
                </a:solidFill>
              </a:defRPr>
            </a:lvl1p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558663"/>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defTabSz="914008" rtl="0" eaLnBrk="1" latinLnBrk="0" hangingPunct="1">
        <a:spcBef>
          <a:spcPct val="0"/>
        </a:spcBef>
        <a:buNone/>
        <a:defRPr sz="4400" kern="1200">
          <a:solidFill>
            <a:schemeClr val="tx1"/>
          </a:solidFill>
          <a:latin typeface="+mj-lt"/>
          <a:ea typeface="+mj-ea"/>
          <a:cs typeface="+mj-cs"/>
        </a:defRPr>
      </a:lvl1pPr>
    </p:titleStyle>
    <p:bodyStyle>
      <a:lvl1pPr marL="342753" indent="-342753" algn="l" defTabSz="9140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34" indent="-285628" algn="l" defTabSz="9140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14" indent="-228503" algn="l" defTabSz="9140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19"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25"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32"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3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0"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4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08" rtl="0" eaLnBrk="1" latinLnBrk="0" hangingPunct="1">
        <a:defRPr sz="1800" kern="1200">
          <a:solidFill>
            <a:schemeClr val="tx1"/>
          </a:solidFill>
          <a:latin typeface="+mn-lt"/>
          <a:ea typeface="+mn-ea"/>
          <a:cs typeface="+mn-cs"/>
        </a:defRPr>
      </a:lvl1pPr>
      <a:lvl2pPr marL="457006" algn="l" defTabSz="914008" rtl="0" eaLnBrk="1" latinLnBrk="0" hangingPunct="1">
        <a:defRPr sz="1800" kern="1200">
          <a:solidFill>
            <a:schemeClr val="tx1"/>
          </a:solidFill>
          <a:latin typeface="+mn-lt"/>
          <a:ea typeface="+mn-ea"/>
          <a:cs typeface="+mn-cs"/>
        </a:defRPr>
      </a:lvl2pPr>
      <a:lvl3pPr marL="914008" algn="l" defTabSz="914008" rtl="0" eaLnBrk="1" latinLnBrk="0" hangingPunct="1">
        <a:defRPr sz="1800" kern="1200">
          <a:solidFill>
            <a:schemeClr val="tx1"/>
          </a:solidFill>
          <a:latin typeface="+mn-lt"/>
          <a:ea typeface="+mn-ea"/>
          <a:cs typeface="+mn-cs"/>
        </a:defRPr>
      </a:lvl3pPr>
      <a:lvl4pPr marL="1371016" algn="l" defTabSz="914008" rtl="0" eaLnBrk="1" latinLnBrk="0" hangingPunct="1">
        <a:defRPr sz="1800" kern="1200">
          <a:solidFill>
            <a:schemeClr val="tx1"/>
          </a:solidFill>
          <a:latin typeface="+mn-lt"/>
          <a:ea typeface="+mn-ea"/>
          <a:cs typeface="+mn-cs"/>
        </a:defRPr>
      </a:lvl4pPr>
      <a:lvl5pPr marL="1828021" algn="l" defTabSz="914008" rtl="0" eaLnBrk="1" latinLnBrk="0" hangingPunct="1">
        <a:defRPr sz="1800" kern="1200">
          <a:solidFill>
            <a:schemeClr val="tx1"/>
          </a:solidFill>
          <a:latin typeface="+mn-lt"/>
          <a:ea typeface="+mn-ea"/>
          <a:cs typeface="+mn-cs"/>
        </a:defRPr>
      </a:lvl5pPr>
      <a:lvl6pPr marL="2285028" algn="l" defTabSz="914008" rtl="0" eaLnBrk="1" latinLnBrk="0" hangingPunct="1">
        <a:defRPr sz="1800" kern="1200">
          <a:solidFill>
            <a:schemeClr val="tx1"/>
          </a:solidFill>
          <a:latin typeface="+mn-lt"/>
          <a:ea typeface="+mn-ea"/>
          <a:cs typeface="+mn-cs"/>
        </a:defRPr>
      </a:lvl6pPr>
      <a:lvl7pPr marL="2742033" algn="l" defTabSz="914008" rtl="0" eaLnBrk="1" latinLnBrk="0" hangingPunct="1">
        <a:defRPr sz="1800" kern="1200">
          <a:solidFill>
            <a:schemeClr val="tx1"/>
          </a:solidFill>
          <a:latin typeface="+mn-lt"/>
          <a:ea typeface="+mn-ea"/>
          <a:cs typeface="+mn-cs"/>
        </a:defRPr>
      </a:lvl7pPr>
      <a:lvl8pPr marL="3199039" algn="l" defTabSz="914008" rtl="0" eaLnBrk="1" latinLnBrk="0" hangingPunct="1">
        <a:defRPr sz="1800" kern="1200">
          <a:solidFill>
            <a:schemeClr val="tx1"/>
          </a:solidFill>
          <a:latin typeface="+mn-lt"/>
          <a:ea typeface="+mn-ea"/>
          <a:cs typeface="+mn-cs"/>
        </a:defRPr>
      </a:lvl8pPr>
      <a:lvl9pPr marL="3656044" algn="l" defTabSz="91400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00" tIns="45701" rIns="91400"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00" tIns="45701" rIns="91400"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00" tIns="45701" rIns="91400" bIns="45701" rtlCol="0" anchor="ctr"/>
          <a:lstStyle>
            <a:lvl1pPr algn="l">
              <a:defRPr sz="1200">
                <a:solidFill>
                  <a:schemeClr val="tx1">
                    <a:tint val="75000"/>
                  </a:schemeClr>
                </a:solidFill>
              </a:defRPr>
            </a:lvl1p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3"/>
          </p:nvPr>
        </p:nvSpPr>
        <p:spPr>
          <a:xfrm>
            <a:off x="4165605" y="6356355"/>
            <a:ext cx="3860800"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00" tIns="45701" rIns="91400" bIns="45701" rtlCol="0" anchor="ctr"/>
          <a:lstStyle>
            <a:lvl1pPr algn="r">
              <a:defRPr sz="1200">
                <a:solidFill>
                  <a:schemeClr val="tx1">
                    <a:tint val="75000"/>
                  </a:schemeClr>
                </a:solidFill>
              </a:defRPr>
            </a:lvl1p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1060297"/>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xStyles>
    <p:titleStyle>
      <a:lvl1pPr algn="ctr" defTabSz="914008" rtl="0" eaLnBrk="1" latinLnBrk="0" hangingPunct="1">
        <a:spcBef>
          <a:spcPct val="0"/>
        </a:spcBef>
        <a:buNone/>
        <a:defRPr sz="4400" kern="1200">
          <a:solidFill>
            <a:schemeClr val="tx1"/>
          </a:solidFill>
          <a:latin typeface="+mj-lt"/>
          <a:ea typeface="+mj-ea"/>
          <a:cs typeface="+mj-cs"/>
        </a:defRPr>
      </a:lvl1pPr>
    </p:titleStyle>
    <p:bodyStyle>
      <a:lvl1pPr marL="342753" indent="-342753" algn="l" defTabSz="9140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34" indent="-285628" algn="l" defTabSz="9140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14" indent="-228503" algn="l" defTabSz="9140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19"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25"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32"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3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0"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4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08" rtl="0" eaLnBrk="1" latinLnBrk="0" hangingPunct="1">
        <a:defRPr sz="1800" kern="1200">
          <a:solidFill>
            <a:schemeClr val="tx1"/>
          </a:solidFill>
          <a:latin typeface="+mn-lt"/>
          <a:ea typeface="+mn-ea"/>
          <a:cs typeface="+mn-cs"/>
        </a:defRPr>
      </a:lvl1pPr>
      <a:lvl2pPr marL="457006" algn="l" defTabSz="914008" rtl="0" eaLnBrk="1" latinLnBrk="0" hangingPunct="1">
        <a:defRPr sz="1800" kern="1200">
          <a:solidFill>
            <a:schemeClr val="tx1"/>
          </a:solidFill>
          <a:latin typeface="+mn-lt"/>
          <a:ea typeface="+mn-ea"/>
          <a:cs typeface="+mn-cs"/>
        </a:defRPr>
      </a:lvl2pPr>
      <a:lvl3pPr marL="914008" algn="l" defTabSz="914008" rtl="0" eaLnBrk="1" latinLnBrk="0" hangingPunct="1">
        <a:defRPr sz="1800" kern="1200">
          <a:solidFill>
            <a:schemeClr val="tx1"/>
          </a:solidFill>
          <a:latin typeface="+mn-lt"/>
          <a:ea typeface="+mn-ea"/>
          <a:cs typeface="+mn-cs"/>
        </a:defRPr>
      </a:lvl3pPr>
      <a:lvl4pPr marL="1371016" algn="l" defTabSz="914008" rtl="0" eaLnBrk="1" latinLnBrk="0" hangingPunct="1">
        <a:defRPr sz="1800" kern="1200">
          <a:solidFill>
            <a:schemeClr val="tx1"/>
          </a:solidFill>
          <a:latin typeface="+mn-lt"/>
          <a:ea typeface="+mn-ea"/>
          <a:cs typeface="+mn-cs"/>
        </a:defRPr>
      </a:lvl4pPr>
      <a:lvl5pPr marL="1828021" algn="l" defTabSz="914008" rtl="0" eaLnBrk="1" latinLnBrk="0" hangingPunct="1">
        <a:defRPr sz="1800" kern="1200">
          <a:solidFill>
            <a:schemeClr val="tx1"/>
          </a:solidFill>
          <a:latin typeface="+mn-lt"/>
          <a:ea typeface="+mn-ea"/>
          <a:cs typeface="+mn-cs"/>
        </a:defRPr>
      </a:lvl5pPr>
      <a:lvl6pPr marL="2285028" algn="l" defTabSz="914008" rtl="0" eaLnBrk="1" latinLnBrk="0" hangingPunct="1">
        <a:defRPr sz="1800" kern="1200">
          <a:solidFill>
            <a:schemeClr val="tx1"/>
          </a:solidFill>
          <a:latin typeface="+mn-lt"/>
          <a:ea typeface="+mn-ea"/>
          <a:cs typeface="+mn-cs"/>
        </a:defRPr>
      </a:lvl6pPr>
      <a:lvl7pPr marL="2742033" algn="l" defTabSz="914008" rtl="0" eaLnBrk="1" latinLnBrk="0" hangingPunct="1">
        <a:defRPr sz="1800" kern="1200">
          <a:solidFill>
            <a:schemeClr val="tx1"/>
          </a:solidFill>
          <a:latin typeface="+mn-lt"/>
          <a:ea typeface="+mn-ea"/>
          <a:cs typeface="+mn-cs"/>
        </a:defRPr>
      </a:lvl7pPr>
      <a:lvl8pPr marL="3199039" algn="l" defTabSz="914008" rtl="0" eaLnBrk="1" latinLnBrk="0" hangingPunct="1">
        <a:defRPr sz="1800" kern="1200">
          <a:solidFill>
            <a:schemeClr val="tx1"/>
          </a:solidFill>
          <a:latin typeface="+mn-lt"/>
          <a:ea typeface="+mn-ea"/>
          <a:cs typeface="+mn-cs"/>
        </a:defRPr>
      </a:lvl8pPr>
      <a:lvl9pPr marL="3656044" algn="l" defTabSz="91400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00" tIns="45701" rIns="91400"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00" tIns="45701" rIns="91400"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00" tIns="45701" rIns="91400" bIns="45701" rtlCol="0" anchor="ctr"/>
          <a:lstStyle>
            <a:lvl1pPr algn="l">
              <a:defRPr sz="1200">
                <a:solidFill>
                  <a:schemeClr val="tx1">
                    <a:tint val="75000"/>
                  </a:schemeClr>
                </a:solidFill>
              </a:defRPr>
            </a:lvl1p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3"/>
          </p:nvPr>
        </p:nvSpPr>
        <p:spPr>
          <a:xfrm>
            <a:off x="4165605" y="6356355"/>
            <a:ext cx="3860800"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00" tIns="45701" rIns="91400" bIns="45701" rtlCol="0" anchor="ctr"/>
          <a:lstStyle>
            <a:lvl1pPr algn="r">
              <a:defRPr sz="1200">
                <a:solidFill>
                  <a:schemeClr val="tx1">
                    <a:tint val="75000"/>
                  </a:schemeClr>
                </a:solidFill>
              </a:defRPr>
            </a:lvl1p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101796"/>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defTabSz="914008" rtl="0" eaLnBrk="1" latinLnBrk="0" hangingPunct="1">
        <a:spcBef>
          <a:spcPct val="0"/>
        </a:spcBef>
        <a:buNone/>
        <a:defRPr sz="4400" kern="1200">
          <a:solidFill>
            <a:schemeClr val="tx1"/>
          </a:solidFill>
          <a:latin typeface="+mj-lt"/>
          <a:ea typeface="+mj-ea"/>
          <a:cs typeface="+mj-cs"/>
        </a:defRPr>
      </a:lvl1pPr>
    </p:titleStyle>
    <p:bodyStyle>
      <a:lvl1pPr marL="342753" indent="-342753" algn="l" defTabSz="9140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34" indent="-285628" algn="l" defTabSz="9140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14" indent="-228503" algn="l" defTabSz="9140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19"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25"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32"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3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0"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4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08" rtl="0" eaLnBrk="1" latinLnBrk="0" hangingPunct="1">
        <a:defRPr sz="1800" kern="1200">
          <a:solidFill>
            <a:schemeClr val="tx1"/>
          </a:solidFill>
          <a:latin typeface="+mn-lt"/>
          <a:ea typeface="+mn-ea"/>
          <a:cs typeface="+mn-cs"/>
        </a:defRPr>
      </a:lvl1pPr>
      <a:lvl2pPr marL="457006" algn="l" defTabSz="914008" rtl="0" eaLnBrk="1" latinLnBrk="0" hangingPunct="1">
        <a:defRPr sz="1800" kern="1200">
          <a:solidFill>
            <a:schemeClr val="tx1"/>
          </a:solidFill>
          <a:latin typeface="+mn-lt"/>
          <a:ea typeface="+mn-ea"/>
          <a:cs typeface="+mn-cs"/>
        </a:defRPr>
      </a:lvl2pPr>
      <a:lvl3pPr marL="914008" algn="l" defTabSz="914008" rtl="0" eaLnBrk="1" latinLnBrk="0" hangingPunct="1">
        <a:defRPr sz="1800" kern="1200">
          <a:solidFill>
            <a:schemeClr val="tx1"/>
          </a:solidFill>
          <a:latin typeface="+mn-lt"/>
          <a:ea typeface="+mn-ea"/>
          <a:cs typeface="+mn-cs"/>
        </a:defRPr>
      </a:lvl3pPr>
      <a:lvl4pPr marL="1371016" algn="l" defTabSz="914008" rtl="0" eaLnBrk="1" latinLnBrk="0" hangingPunct="1">
        <a:defRPr sz="1800" kern="1200">
          <a:solidFill>
            <a:schemeClr val="tx1"/>
          </a:solidFill>
          <a:latin typeface="+mn-lt"/>
          <a:ea typeface="+mn-ea"/>
          <a:cs typeface="+mn-cs"/>
        </a:defRPr>
      </a:lvl4pPr>
      <a:lvl5pPr marL="1828021" algn="l" defTabSz="914008" rtl="0" eaLnBrk="1" latinLnBrk="0" hangingPunct="1">
        <a:defRPr sz="1800" kern="1200">
          <a:solidFill>
            <a:schemeClr val="tx1"/>
          </a:solidFill>
          <a:latin typeface="+mn-lt"/>
          <a:ea typeface="+mn-ea"/>
          <a:cs typeface="+mn-cs"/>
        </a:defRPr>
      </a:lvl5pPr>
      <a:lvl6pPr marL="2285028" algn="l" defTabSz="914008" rtl="0" eaLnBrk="1" latinLnBrk="0" hangingPunct="1">
        <a:defRPr sz="1800" kern="1200">
          <a:solidFill>
            <a:schemeClr val="tx1"/>
          </a:solidFill>
          <a:latin typeface="+mn-lt"/>
          <a:ea typeface="+mn-ea"/>
          <a:cs typeface="+mn-cs"/>
        </a:defRPr>
      </a:lvl6pPr>
      <a:lvl7pPr marL="2742033" algn="l" defTabSz="914008" rtl="0" eaLnBrk="1" latinLnBrk="0" hangingPunct="1">
        <a:defRPr sz="1800" kern="1200">
          <a:solidFill>
            <a:schemeClr val="tx1"/>
          </a:solidFill>
          <a:latin typeface="+mn-lt"/>
          <a:ea typeface="+mn-ea"/>
          <a:cs typeface="+mn-cs"/>
        </a:defRPr>
      </a:lvl7pPr>
      <a:lvl8pPr marL="3199039" algn="l" defTabSz="914008" rtl="0" eaLnBrk="1" latinLnBrk="0" hangingPunct="1">
        <a:defRPr sz="1800" kern="1200">
          <a:solidFill>
            <a:schemeClr val="tx1"/>
          </a:solidFill>
          <a:latin typeface="+mn-lt"/>
          <a:ea typeface="+mn-ea"/>
          <a:cs typeface="+mn-cs"/>
        </a:defRPr>
      </a:lvl8pPr>
      <a:lvl9pPr marL="3656044" algn="l" defTabSz="91400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00" tIns="45701" rIns="91400"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00" tIns="45701" rIns="91400"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00" tIns="45701" rIns="91400" bIns="45701" rtlCol="0" anchor="ctr"/>
          <a:lstStyle>
            <a:lvl1pPr algn="l">
              <a:defRPr sz="1200">
                <a:solidFill>
                  <a:schemeClr val="tx1">
                    <a:tint val="75000"/>
                  </a:schemeClr>
                </a:solidFill>
              </a:defRPr>
            </a:lvl1p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3"/>
          </p:nvPr>
        </p:nvSpPr>
        <p:spPr>
          <a:xfrm>
            <a:off x="4165605" y="6356355"/>
            <a:ext cx="3860800"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00" tIns="45701" rIns="91400" bIns="45701" rtlCol="0" anchor="ctr"/>
          <a:lstStyle>
            <a:lvl1pPr algn="r">
              <a:defRPr sz="1200">
                <a:solidFill>
                  <a:schemeClr val="tx1">
                    <a:tint val="75000"/>
                  </a:schemeClr>
                </a:solidFill>
              </a:defRPr>
            </a:lvl1p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265183"/>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p:txStyles>
    <p:titleStyle>
      <a:lvl1pPr algn="ctr" defTabSz="914008" rtl="0" eaLnBrk="1" latinLnBrk="0" hangingPunct="1">
        <a:spcBef>
          <a:spcPct val="0"/>
        </a:spcBef>
        <a:buNone/>
        <a:defRPr sz="4400" kern="1200">
          <a:solidFill>
            <a:schemeClr val="tx1"/>
          </a:solidFill>
          <a:latin typeface="+mj-lt"/>
          <a:ea typeface="+mj-ea"/>
          <a:cs typeface="+mj-cs"/>
        </a:defRPr>
      </a:lvl1pPr>
    </p:titleStyle>
    <p:bodyStyle>
      <a:lvl1pPr marL="342753" indent="-342753" algn="l" defTabSz="9140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34" indent="-285628" algn="l" defTabSz="9140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14" indent="-228503" algn="l" defTabSz="9140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19"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25"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32"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3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0"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4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08" rtl="0" eaLnBrk="1" latinLnBrk="0" hangingPunct="1">
        <a:defRPr sz="1800" kern="1200">
          <a:solidFill>
            <a:schemeClr val="tx1"/>
          </a:solidFill>
          <a:latin typeface="+mn-lt"/>
          <a:ea typeface="+mn-ea"/>
          <a:cs typeface="+mn-cs"/>
        </a:defRPr>
      </a:lvl1pPr>
      <a:lvl2pPr marL="457006" algn="l" defTabSz="914008" rtl="0" eaLnBrk="1" latinLnBrk="0" hangingPunct="1">
        <a:defRPr sz="1800" kern="1200">
          <a:solidFill>
            <a:schemeClr val="tx1"/>
          </a:solidFill>
          <a:latin typeface="+mn-lt"/>
          <a:ea typeface="+mn-ea"/>
          <a:cs typeface="+mn-cs"/>
        </a:defRPr>
      </a:lvl2pPr>
      <a:lvl3pPr marL="914008" algn="l" defTabSz="914008" rtl="0" eaLnBrk="1" latinLnBrk="0" hangingPunct="1">
        <a:defRPr sz="1800" kern="1200">
          <a:solidFill>
            <a:schemeClr val="tx1"/>
          </a:solidFill>
          <a:latin typeface="+mn-lt"/>
          <a:ea typeface="+mn-ea"/>
          <a:cs typeface="+mn-cs"/>
        </a:defRPr>
      </a:lvl3pPr>
      <a:lvl4pPr marL="1371016" algn="l" defTabSz="914008" rtl="0" eaLnBrk="1" latinLnBrk="0" hangingPunct="1">
        <a:defRPr sz="1800" kern="1200">
          <a:solidFill>
            <a:schemeClr val="tx1"/>
          </a:solidFill>
          <a:latin typeface="+mn-lt"/>
          <a:ea typeface="+mn-ea"/>
          <a:cs typeface="+mn-cs"/>
        </a:defRPr>
      </a:lvl4pPr>
      <a:lvl5pPr marL="1828021" algn="l" defTabSz="914008" rtl="0" eaLnBrk="1" latinLnBrk="0" hangingPunct="1">
        <a:defRPr sz="1800" kern="1200">
          <a:solidFill>
            <a:schemeClr val="tx1"/>
          </a:solidFill>
          <a:latin typeface="+mn-lt"/>
          <a:ea typeface="+mn-ea"/>
          <a:cs typeface="+mn-cs"/>
        </a:defRPr>
      </a:lvl5pPr>
      <a:lvl6pPr marL="2285028" algn="l" defTabSz="914008" rtl="0" eaLnBrk="1" latinLnBrk="0" hangingPunct="1">
        <a:defRPr sz="1800" kern="1200">
          <a:solidFill>
            <a:schemeClr val="tx1"/>
          </a:solidFill>
          <a:latin typeface="+mn-lt"/>
          <a:ea typeface="+mn-ea"/>
          <a:cs typeface="+mn-cs"/>
        </a:defRPr>
      </a:lvl6pPr>
      <a:lvl7pPr marL="2742033" algn="l" defTabSz="914008" rtl="0" eaLnBrk="1" latinLnBrk="0" hangingPunct="1">
        <a:defRPr sz="1800" kern="1200">
          <a:solidFill>
            <a:schemeClr val="tx1"/>
          </a:solidFill>
          <a:latin typeface="+mn-lt"/>
          <a:ea typeface="+mn-ea"/>
          <a:cs typeface="+mn-cs"/>
        </a:defRPr>
      </a:lvl7pPr>
      <a:lvl8pPr marL="3199039" algn="l" defTabSz="914008" rtl="0" eaLnBrk="1" latinLnBrk="0" hangingPunct="1">
        <a:defRPr sz="1800" kern="1200">
          <a:solidFill>
            <a:schemeClr val="tx1"/>
          </a:solidFill>
          <a:latin typeface="+mn-lt"/>
          <a:ea typeface="+mn-ea"/>
          <a:cs typeface="+mn-cs"/>
        </a:defRPr>
      </a:lvl8pPr>
      <a:lvl9pPr marL="3656044" algn="l" defTabSz="91400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6072" y="228603"/>
            <a:ext cx="11167928" cy="45704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6072" y="1444631"/>
            <a:ext cx="11167928" cy="1500411"/>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6490364"/>
      </p:ext>
    </p:extLst>
  </p:cSld>
  <p:clrMap bg1="dk1" tx1="lt1" bg2="dk2" tx2="lt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 id="2147484300" r:id="rId13"/>
    <p:sldLayoutId id="2147484301" r:id="rId14"/>
    <p:sldLayoutId id="2147484302" r:id="rId15"/>
    <p:sldLayoutId id="2147484303" r:id="rId16"/>
  </p:sldLayoutIdLst>
  <p:transition>
    <p:fade/>
  </p:transition>
  <p:timing>
    <p:tnLst>
      <p:par>
        <p:cTn id="1" dur="indefinite" restart="never" nodeType="tmRoot"/>
      </p:par>
    </p:tnLst>
  </p:timing>
  <p:txStyles>
    <p:titleStyle>
      <a:lvl1pPr algn="l" defTabSz="685807" rtl="0" eaLnBrk="1" latinLnBrk="0" hangingPunct="1">
        <a:lnSpc>
          <a:spcPct val="90000"/>
        </a:lnSpc>
        <a:spcBef>
          <a:spcPct val="0"/>
        </a:spcBef>
        <a:buNone/>
        <a:defRPr lang="en-US" sz="3300" b="0" kern="1200" cap="none" spc="-85" dirty="0">
          <a:ln w="3175">
            <a:noFill/>
          </a:ln>
          <a:gradFill flip="none" rotWithShape="1">
            <a:gsLst>
              <a:gs pos="0">
                <a:schemeClr val="tx1"/>
              </a:gs>
              <a:gs pos="36000">
                <a:schemeClr val="tx1"/>
              </a:gs>
              <a:gs pos="86000">
                <a:schemeClr val="tx1">
                  <a:lumMod val="50000"/>
                </a:schemeClr>
              </a:gs>
            </a:gsLst>
            <a:lin ang="5400000" scaled="0"/>
            <a:tileRect/>
          </a:gradFill>
          <a:effectLst>
            <a:outerShdw blurRad="50800" dist="38100" dir="2700000" algn="tl" rotWithShape="0">
              <a:prstClr val="black">
                <a:alpha val="40000"/>
              </a:prstClr>
            </a:outerShdw>
          </a:effectLst>
          <a:latin typeface="Segoe UI" pitchFamily="34" charset="0"/>
          <a:ea typeface="+mn-ea"/>
          <a:cs typeface="Segoe UI" pitchFamily="34" charset="0"/>
        </a:defRPr>
      </a:lvl1pPr>
    </p:titleStyle>
    <p:bodyStyle>
      <a:lvl1pPr marL="342916" indent="-342916" algn="l" defTabSz="685807" rtl="0" eaLnBrk="1" latinLnBrk="0" hangingPunct="1">
        <a:lnSpc>
          <a:spcPct val="90000"/>
        </a:lnSpc>
        <a:spcBef>
          <a:spcPct val="20000"/>
        </a:spcBef>
        <a:buSzPct val="90000"/>
        <a:buFontTx/>
        <a:buBlip>
          <a:blip r:embed="rId19"/>
        </a:buBlip>
        <a:defRPr sz="2400" kern="1200">
          <a:gradFill>
            <a:gsLst>
              <a:gs pos="0">
                <a:schemeClr val="tx1"/>
              </a:gs>
              <a:gs pos="100000">
                <a:schemeClr val="tx1"/>
              </a:gs>
            </a:gsLst>
            <a:lin ang="5400000" scaled="0"/>
          </a:gradFill>
          <a:latin typeface="+mn-lt"/>
          <a:ea typeface="+mn-ea"/>
          <a:cs typeface="+mn-cs"/>
        </a:defRPr>
      </a:lvl1pPr>
      <a:lvl2pPr marL="663211" indent="-297672" algn="l" defTabSz="685807" rtl="0" eaLnBrk="1" latinLnBrk="0" hangingPunct="1">
        <a:lnSpc>
          <a:spcPct val="90000"/>
        </a:lnSpc>
        <a:spcBef>
          <a:spcPct val="20000"/>
        </a:spcBef>
        <a:buSzPct val="90000"/>
        <a:buFontTx/>
        <a:buBlip>
          <a:blip r:embed="rId20"/>
        </a:buBlip>
        <a:defRPr sz="2100" kern="1200">
          <a:gradFill>
            <a:gsLst>
              <a:gs pos="0">
                <a:schemeClr val="tx1"/>
              </a:gs>
              <a:gs pos="100000">
                <a:schemeClr val="tx1"/>
              </a:gs>
            </a:gsLst>
            <a:lin ang="5400000" scaled="0"/>
          </a:gradFill>
          <a:latin typeface="+mn-lt"/>
          <a:ea typeface="+mn-ea"/>
          <a:cs typeface="+mn-cs"/>
        </a:defRPr>
      </a:lvl2pPr>
      <a:lvl3pPr marL="944214" indent="-269095" algn="l" defTabSz="685807" rtl="0" eaLnBrk="1" latinLnBrk="0" hangingPunct="1">
        <a:lnSpc>
          <a:spcPct val="90000"/>
        </a:lnSpc>
        <a:spcBef>
          <a:spcPct val="20000"/>
        </a:spcBef>
        <a:buSzPct val="90000"/>
        <a:buFontTx/>
        <a:buBlip>
          <a:blip r:embed="rId20"/>
        </a:buBlip>
        <a:defRPr sz="1800" kern="1200">
          <a:gradFill>
            <a:gsLst>
              <a:gs pos="0">
                <a:schemeClr val="tx1"/>
              </a:gs>
              <a:gs pos="100000">
                <a:schemeClr val="tx1"/>
              </a:gs>
            </a:gsLst>
            <a:lin ang="5400000" scaled="0"/>
          </a:gradFill>
          <a:latin typeface="+mn-lt"/>
          <a:ea typeface="+mn-ea"/>
          <a:cs typeface="+mn-cs"/>
        </a:defRPr>
      </a:lvl3pPr>
      <a:lvl4pPr marL="1203781" indent="-247663" algn="l" defTabSz="685807" rtl="0" eaLnBrk="1" latinLnBrk="0" hangingPunct="1">
        <a:lnSpc>
          <a:spcPct val="90000"/>
        </a:lnSpc>
        <a:spcBef>
          <a:spcPct val="20000"/>
        </a:spcBef>
        <a:buSzPct val="90000"/>
        <a:buFontTx/>
        <a:buBlip>
          <a:blip r:embed="rId20"/>
        </a:buBlip>
        <a:defRPr sz="1500" kern="1200">
          <a:gradFill>
            <a:gsLst>
              <a:gs pos="0">
                <a:schemeClr val="tx1"/>
              </a:gs>
              <a:gs pos="100000">
                <a:schemeClr val="tx1"/>
              </a:gs>
            </a:gsLst>
            <a:lin ang="5400000" scaled="0"/>
          </a:gradFill>
          <a:latin typeface="+mn-lt"/>
          <a:ea typeface="+mn-ea"/>
          <a:cs typeface="+mn-cs"/>
        </a:defRPr>
      </a:lvl4pPr>
      <a:lvl5pPr marL="1456207" indent="-241709" algn="l" defTabSz="685807" rtl="0" eaLnBrk="1" latinLnBrk="0" hangingPunct="1">
        <a:lnSpc>
          <a:spcPct val="90000"/>
        </a:lnSpc>
        <a:spcBef>
          <a:spcPct val="20000"/>
        </a:spcBef>
        <a:buSzPct val="90000"/>
        <a:buFontTx/>
        <a:buBlip>
          <a:blip r:embed="rId20"/>
        </a:buBlip>
        <a:defRPr sz="1500" kern="1200">
          <a:gradFill>
            <a:gsLst>
              <a:gs pos="0">
                <a:schemeClr val="tx1"/>
              </a:gs>
              <a:gs pos="100000">
                <a:schemeClr val="tx1"/>
              </a:gs>
            </a:gsLst>
            <a:lin ang="5400000" scaled="0"/>
          </a:gradFill>
          <a:latin typeface="+mn-lt"/>
          <a:ea typeface="+mn-ea"/>
          <a:cs typeface="+mn-cs"/>
        </a:defRPr>
      </a:lvl5pPr>
      <a:lvl6pPr marL="1885970" indent="-171452" algn="l" defTabSz="68580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72" indent="-171452" algn="l" defTabSz="68580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76" indent="-171452" algn="l" defTabSz="68580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79" indent="-171452" algn="l" defTabSz="68580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7" rtl="0" eaLnBrk="1" latinLnBrk="0" hangingPunct="1">
        <a:defRPr sz="1400" kern="1200">
          <a:solidFill>
            <a:schemeClr val="tx1"/>
          </a:solidFill>
          <a:latin typeface="+mn-lt"/>
          <a:ea typeface="+mn-ea"/>
          <a:cs typeface="+mn-cs"/>
        </a:defRPr>
      </a:lvl1pPr>
      <a:lvl2pPr marL="342904" algn="l" defTabSz="685807" rtl="0" eaLnBrk="1" latinLnBrk="0" hangingPunct="1">
        <a:defRPr sz="1400" kern="1200">
          <a:solidFill>
            <a:schemeClr val="tx1"/>
          </a:solidFill>
          <a:latin typeface="+mn-lt"/>
          <a:ea typeface="+mn-ea"/>
          <a:cs typeface="+mn-cs"/>
        </a:defRPr>
      </a:lvl2pPr>
      <a:lvl3pPr marL="685807" algn="l" defTabSz="685807" rtl="0" eaLnBrk="1" latinLnBrk="0" hangingPunct="1">
        <a:defRPr sz="1400" kern="1200">
          <a:solidFill>
            <a:schemeClr val="tx1"/>
          </a:solidFill>
          <a:latin typeface="+mn-lt"/>
          <a:ea typeface="+mn-ea"/>
          <a:cs typeface="+mn-cs"/>
        </a:defRPr>
      </a:lvl3pPr>
      <a:lvl4pPr marL="1028710" algn="l" defTabSz="685807" rtl="0" eaLnBrk="1" latinLnBrk="0" hangingPunct="1">
        <a:defRPr sz="1400" kern="1200">
          <a:solidFill>
            <a:schemeClr val="tx1"/>
          </a:solidFill>
          <a:latin typeface="+mn-lt"/>
          <a:ea typeface="+mn-ea"/>
          <a:cs typeface="+mn-cs"/>
        </a:defRPr>
      </a:lvl4pPr>
      <a:lvl5pPr marL="1371614" algn="l" defTabSz="685807" rtl="0" eaLnBrk="1" latinLnBrk="0" hangingPunct="1">
        <a:defRPr sz="1400" kern="1200">
          <a:solidFill>
            <a:schemeClr val="tx1"/>
          </a:solidFill>
          <a:latin typeface="+mn-lt"/>
          <a:ea typeface="+mn-ea"/>
          <a:cs typeface="+mn-cs"/>
        </a:defRPr>
      </a:lvl5pPr>
      <a:lvl6pPr marL="1714516" algn="l" defTabSz="685807" rtl="0" eaLnBrk="1" latinLnBrk="0" hangingPunct="1">
        <a:defRPr sz="1400" kern="1200">
          <a:solidFill>
            <a:schemeClr val="tx1"/>
          </a:solidFill>
          <a:latin typeface="+mn-lt"/>
          <a:ea typeface="+mn-ea"/>
          <a:cs typeface="+mn-cs"/>
        </a:defRPr>
      </a:lvl6pPr>
      <a:lvl7pPr marL="2057420" algn="l" defTabSz="685807" rtl="0" eaLnBrk="1" latinLnBrk="0" hangingPunct="1">
        <a:defRPr sz="1400" kern="1200">
          <a:solidFill>
            <a:schemeClr val="tx1"/>
          </a:solidFill>
          <a:latin typeface="+mn-lt"/>
          <a:ea typeface="+mn-ea"/>
          <a:cs typeface="+mn-cs"/>
        </a:defRPr>
      </a:lvl7pPr>
      <a:lvl8pPr marL="2400324" algn="l" defTabSz="685807" rtl="0" eaLnBrk="1" latinLnBrk="0" hangingPunct="1">
        <a:defRPr sz="1400" kern="1200">
          <a:solidFill>
            <a:schemeClr val="tx1"/>
          </a:solidFill>
          <a:latin typeface="+mn-lt"/>
          <a:ea typeface="+mn-ea"/>
          <a:cs typeface="+mn-cs"/>
        </a:defRPr>
      </a:lvl8pPr>
      <a:lvl9pPr marL="2743227" algn="l" defTabSz="685807"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4BBCB7F-2030-4D55-9972-8EE2A2CDB6D3}" type="datetimeFigureOut">
              <a:rPr lang="en-US" smtClean="0">
                <a:solidFill>
                  <a:prstClr val="black">
                    <a:tint val="75000"/>
                  </a:prstClr>
                </a:solidFill>
              </a:rPr>
              <a:pPr defTabSz="914400"/>
              <a:t>11/18/2014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AF44E18-25D0-4FAA-A07F-8CDE3FD6BDA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243032525"/>
      </p:ext>
    </p:extLst>
  </p:cSld>
  <p:clrMap bg1="lt1" tx1="dk1" bg2="lt2" tx2="dk2" accent1="accent1" accent2="accent2" accent3="accent3" accent4="accent4" accent5="accent5" accent6="accent6" hlink="hlink" folHlink="folHlink"/>
  <p:sldLayoutIdLst>
    <p:sldLayoutId id="214748433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dt" sz="half" idx="2"/>
          </p:nvPr>
        </p:nvSpPr>
        <p:spPr bwMode="auto">
          <a:xfrm>
            <a:off x="920751" y="6243638"/>
            <a:ext cx="2537883"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928" tIns="45964" rIns="91928" bIns="45964" numCol="1" anchor="ctr" anchorCtr="0" compatLnSpc="1">
            <a:prstTxWarp prst="textNoShape">
              <a:avLst/>
            </a:prstTxWarp>
          </a:bodyPr>
          <a:lstStyle>
            <a:lvl1pPr defTabSz="912813" eaLnBrk="0" hangingPunct="0">
              <a:defRPr sz="1400"/>
            </a:lvl1pPr>
          </a:lstStyle>
          <a:p>
            <a:pPr fontAlgn="base">
              <a:spcBef>
                <a:spcPct val="0"/>
              </a:spcBef>
              <a:spcAft>
                <a:spcPct val="0"/>
              </a:spcAft>
            </a:pPr>
            <a:endParaRPr lang="en-US">
              <a:solidFill>
                <a:srgbClr val="FAFD00"/>
              </a:solidFill>
            </a:endParaRPr>
          </a:p>
        </p:txBody>
      </p:sp>
      <p:sp>
        <p:nvSpPr>
          <p:cNvPr id="224259" name="Rectangle 3"/>
          <p:cNvSpPr>
            <a:spLocks noGrp="1" noChangeArrowheads="1"/>
          </p:cNvSpPr>
          <p:nvPr>
            <p:ph type="ftr" sz="quarter" idx="3"/>
          </p:nvPr>
        </p:nvSpPr>
        <p:spPr bwMode="auto">
          <a:xfrm>
            <a:off x="4167718" y="6243638"/>
            <a:ext cx="3856567"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928" tIns="45964" rIns="91928" bIns="45964" numCol="1" anchor="ctr" anchorCtr="0" compatLnSpc="1">
            <a:prstTxWarp prst="textNoShape">
              <a:avLst/>
            </a:prstTxWarp>
          </a:bodyPr>
          <a:lstStyle>
            <a:lvl1pPr algn="ctr" defTabSz="912813" eaLnBrk="0" hangingPunct="0">
              <a:defRPr sz="1400">
                <a:latin typeface="Times New Roman" pitchFamily="18" charset="0"/>
              </a:defRPr>
            </a:lvl1pPr>
          </a:lstStyle>
          <a:p>
            <a:pPr fontAlgn="base">
              <a:spcBef>
                <a:spcPct val="0"/>
              </a:spcBef>
              <a:spcAft>
                <a:spcPct val="0"/>
              </a:spcAft>
            </a:pPr>
            <a:r>
              <a:rPr lang="en-US">
                <a:solidFill>
                  <a:srgbClr val="FAFD00"/>
                </a:solidFill>
              </a:rPr>
              <a:t>Copyright G Bell and J Gray 1996</a:t>
            </a:r>
          </a:p>
        </p:txBody>
      </p:sp>
      <p:sp>
        <p:nvSpPr>
          <p:cNvPr id="224260" name="Rectangle 4"/>
          <p:cNvSpPr>
            <a:spLocks noGrp="1" noChangeArrowheads="1"/>
          </p:cNvSpPr>
          <p:nvPr>
            <p:ph type="sldNum" sz="quarter" idx="4"/>
          </p:nvPr>
        </p:nvSpPr>
        <p:spPr bwMode="auto">
          <a:xfrm>
            <a:off x="8733367" y="6243638"/>
            <a:ext cx="2537884"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928" tIns="45964" rIns="91928" bIns="45964" numCol="1" anchor="ctr" anchorCtr="0" compatLnSpc="1">
            <a:prstTxWarp prst="textNoShape">
              <a:avLst/>
            </a:prstTxWarp>
          </a:bodyPr>
          <a:lstStyle>
            <a:lvl1pPr algn="r" defTabSz="912813" eaLnBrk="0" hangingPunct="0">
              <a:defRPr sz="1400">
                <a:latin typeface="Times New Roman" pitchFamily="18" charset="0"/>
              </a:defRPr>
            </a:lvl1pPr>
          </a:lstStyle>
          <a:p>
            <a:pPr fontAlgn="base">
              <a:spcBef>
                <a:spcPct val="0"/>
              </a:spcBef>
              <a:spcAft>
                <a:spcPct val="0"/>
              </a:spcAft>
            </a:pPr>
            <a:fld id="{D6229F72-F47A-4056-9340-5E605BC01043}" type="slidenum">
              <a:rPr lang="en-US">
                <a:solidFill>
                  <a:srgbClr val="FAFD00"/>
                </a:solidFill>
              </a:rPr>
              <a:pPr fontAlgn="base">
                <a:spcBef>
                  <a:spcPct val="0"/>
                </a:spcBef>
                <a:spcAft>
                  <a:spcPct val="0"/>
                </a:spcAft>
              </a:pPr>
              <a:t>‹#›</a:t>
            </a:fld>
            <a:endParaRPr lang="en-US">
              <a:solidFill>
                <a:srgbClr val="FAFD00"/>
              </a:solidFill>
            </a:endParaRPr>
          </a:p>
        </p:txBody>
      </p:sp>
      <p:sp>
        <p:nvSpPr>
          <p:cNvPr id="224261" name="Rectangle 5"/>
          <p:cNvSpPr>
            <a:spLocks noGrp="1" noChangeArrowheads="1"/>
          </p:cNvSpPr>
          <p:nvPr>
            <p:ph type="title"/>
          </p:nvPr>
        </p:nvSpPr>
        <p:spPr bwMode="auto">
          <a:xfrm>
            <a:off x="5719924" y="474664"/>
            <a:ext cx="1410437" cy="52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398" tIns="25359" rIns="63398" bIns="25359" numCol="1" anchor="t" anchorCtr="0" compatLnSpc="1">
            <a:prstTxWarp prst="textNoShape">
              <a:avLst/>
            </a:prstTxWarp>
            <a:spAutoFit/>
          </a:bodyPr>
          <a:lstStyle/>
          <a:p>
            <a:pPr lvl="0"/>
            <a:r>
              <a:rPr lang="en-US" smtClean="0"/>
              <a:t>Notes</a:t>
            </a:r>
          </a:p>
        </p:txBody>
      </p:sp>
      <p:sp>
        <p:nvSpPr>
          <p:cNvPr id="224262" name="Rectangle 6"/>
          <p:cNvSpPr>
            <a:spLocks noGrp="1" noChangeArrowheads="1"/>
          </p:cNvSpPr>
          <p:nvPr>
            <p:ph type="body" idx="1"/>
          </p:nvPr>
        </p:nvSpPr>
        <p:spPr bwMode="auto">
          <a:xfrm>
            <a:off x="516467" y="1527176"/>
            <a:ext cx="11159067"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8" tIns="45964" rIns="91928" bIns="45964"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4263" name="Rectangle 7"/>
          <p:cNvSpPr>
            <a:spLocks noChangeArrowheads="1"/>
          </p:cNvSpPr>
          <p:nvPr/>
        </p:nvSpPr>
        <p:spPr bwMode="auto">
          <a:xfrm>
            <a:off x="11654367" y="6508751"/>
            <a:ext cx="403660" cy="28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28" tIns="45964" rIns="91928" bIns="45964">
            <a:spAutoFit/>
          </a:bodyPr>
          <a:lstStyle/>
          <a:p>
            <a:pPr defTabSz="912813" eaLnBrk="0" fontAlgn="base" hangingPunct="0">
              <a:lnSpc>
                <a:spcPct val="90000"/>
              </a:lnSpc>
              <a:spcBef>
                <a:spcPct val="0"/>
              </a:spcBef>
              <a:spcAft>
                <a:spcPct val="0"/>
              </a:spcAft>
            </a:pPr>
            <a:fld id="{AB63C360-2210-41F1-99CB-98360680A8A9}" type="slidenum">
              <a:rPr lang="en-US" sz="1400">
                <a:solidFill>
                  <a:srgbClr val="FAFD00"/>
                </a:solidFill>
              </a:rPr>
              <a:pPr defTabSz="912813" eaLnBrk="0" fontAlgn="base" hangingPunct="0">
                <a:lnSpc>
                  <a:spcPct val="90000"/>
                </a:lnSpc>
                <a:spcBef>
                  <a:spcPct val="0"/>
                </a:spcBef>
                <a:spcAft>
                  <a:spcPct val="0"/>
                </a:spcAft>
              </a:pPr>
              <a:t>‹#›</a:t>
            </a:fld>
            <a:endParaRPr lang="en-US" sz="1400">
              <a:solidFill>
                <a:srgbClr val="FAFD00"/>
              </a:solidFill>
            </a:endParaRPr>
          </a:p>
        </p:txBody>
      </p:sp>
    </p:spTree>
    <p:extLst>
      <p:ext uri="{BB962C8B-B14F-4D97-AF65-F5344CB8AC3E}">
        <p14:creationId xmlns:p14="http://schemas.microsoft.com/office/powerpoint/2010/main" val="3071063422"/>
      </p:ext>
    </p:extLst>
  </p:cSld>
  <p:clrMap bg1="dk2" tx1="lt1" bg2="dk1" tx2="lt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hf sldNum="0" hdr="0" dt="0"/>
  <p:txStyles>
    <p:titleStyle>
      <a:lvl1pPr algn="ctr" defTabSz="912813" rtl="0" fontAlgn="base">
        <a:lnSpc>
          <a:spcPct val="85000"/>
        </a:lnSpc>
        <a:spcBef>
          <a:spcPct val="0"/>
        </a:spcBef>
        <a:spcAft>
          <a:spcPct val="0"/>
        </a:spcAft>
        <a:defRPr sz="3600" b="1">
          <a:solidFill>
            <a:schemeClr val="tx2"/>
          </a:solidFill>
          <a:latin typeface="+mj-lt"/>
          <a:ea typeface="+mj-ea"/>
          <a:cs typeface="+mj-cs"/>
        </a:defRPr>
      </a:lvl1pPr>
      <a:lvl2pPr algn="ctr" defTabSz="912813" rtl="0" fontAlgn="base">
        <a:lnSpc>
          <a:spcPct val="85000"/>
        </a:lnSpc>
        <a:spcBef>
          <a:spcPct val="0"/>
        </a:spcBef>
        <a:spcAft>
          <a:spcPct val="0"/>
        </a:spcAft>
        <a:defRPr sz="3600" b="1">
          <a:solidFill>
            <a:schemeClr val="tx2"/>
          </a:solidFill>
          <a:latin typeface="Arial" charset="0"/>
        </a:defRPr>
      </a:lvl2pPr>
      <a:lvl3pPr algn="ctr" defTabSz="912813" rtl="0" fontAlgn="base">
        <a:lnSpc>
          <a:spcPct val="85000"/>
        </a:lnSpc>
        <a:spcBef>
          <a:spcPct val="0"/>
        </a:spcBef>
        <a:spcAft>
          <a:spcPct val="0"/>
        </a:spcAft>
        <a:defRPr sz="3600" b="1">
          <a:solidFill>
            <a:schemeClr val="tx2"/>
          </a:solidFill>
          <a:latin typeface="Arial" charset="0"/>
        </a:defRPr>
      </a:lvl3pPr>
      <a:lvl4pPr algn="ctr" defTabSz="912813" rtl="0" fontAlgn="base">
        <a:lnSpc>
          <a:spcPct val="85000"/>
        </a:lnSpc>
        <a:spcBef>
          <a:spcPct val="0"/>
        </a:spcBef>
        <a:spcAft>
          <a:spcPct val="0"/>
        </a:spcAft>
        <a:defRPr sz="3600" b="1">
          <a:solidFill>
            <a:schemeClr val="tx2"/>
          </a:solidFill>
          <a:latin typeface="Arial" charset="0"/>
        </a:defRPr>
      </a:lvl4pPr>
      <a:lvl5pPr algn="ctr" defTabSz="912813" rtl="0" fontAlgn="base">
        <a:lnSpc>
          <a:spcPct val="85000"/>
        </a:lnSpc>
        <a:spcBef>
          <a:spcPct val="0"/>
        </a:spcBef>
        <a:spcAft>
          <a:spcPct val="0"/>
        </a:spcAft>
        <a:defRPr sz="3600" b="1">
          <a:solidFill>
            <a:schemeClr val="tx2"/>
          </a:solidFill>
          <a:latin typeface="Arial" charset="0"/>
        </a:defRPr>
      </a:lvl5pPr>
      <a:lvl6pPr marL="457200" algn="ctr" defTabSz="912813" rtl="0" fontAlgn="base">
        <a:lnSpc>
          <a:spcPct val="85000"/>
        </a:lnSpc>
        <a:spcBef>
          <a:spcPct val="0"/>
        </a:spcBef>
        <a:spcAft>
          <a:spcPct val="0"/>
        </a:spcAft>
        <a:defRPr sz="3600" b="1">
          <a:solidFill>
            <a:schemeClr val="tx2"/>
          </a:solidFill>
          <a:latin typeface="Arial" charset="0"/>
        </a:defRPr>
      </a:lvl6pPr>
      <a:lvl7pPr marL="914400" algn="ctr" defTabSz="912813" rtl="0" fontAlgn="base">
        <a:lnSpc>
          <a:spcPct val="85000"/>
        </a:lnSpc>
        <a:spcBef>
          <a:spcPct val="0"/>
        </a:spcBef>
        <a:spcAft>
          <a:spcPct val="0"/>
        </a:spcAft>
        <a:defRPr sz="3600" b="1">
          <a:solidFill>
            <a:schemeClr val="tx2"/>
          </a:solidFill>
          <a:latin typeface="Arial" charset="0"/>
        </a:defRPr>
      </a:lvl7pPr>
      <a:lvl8pPr marL="1371600" algn="ctr" defTabSz="912813" rtl="0" fontAlgn="base">
        <a:lnSpc>
          <a:spcPct val="85000"/>
        </a:lnSpc>
        <a:spcBef>
          <a:spcPct val="0"/>
        </a:spcBef>
        <a:spcAft>
          <a:spcPct val="0"/>
        </a:spcAft>
        <a:defRPr sz="3600" b="1">
          <a:solidFill>
            <a:schemeClr val="tx2"/>
          </a:solidFill>
          <a:latin typeface="Arial" charset="0"/>
        </a:defRPr>
      </a:lvl8pPr>
      <a:lvl9pPr marL="1828800" algn="ctr" defTabSz="912813" rtl="0" fontAlgn="base">
        <a:lnSpc>
          <a:spcPct val="85000"/>
        </a:lnSpc>
        <a:spcBef>
          <a:spcPct val="0"/>
        </a:spcBef>
        <a:spcAft>
          <a:spcPct val="0"/>
        </a:spcAft>
        <a:defRPr sz="3600" b="1">
          <a:solidFill>
            <a:schemeClr val="tx2"/>
          </a:solidFill>
          <a:latin typeface="Arial" charset="0"/>
        </a:defRPr>
      </a:lvl9pPr>
    </p:titleStyle>
    <p:bodyStyle>
      <a:lvl1pPr marL="285750" indent="-285750" algn="l" defTabSz="912813" rtl="0" fontAlgn="base">
        <a:lnSpc>
          <a:spcPct val="90000"/>
        </a:lnSpc>
        <a:spcBef>
          <a:spcPct val="30000"/>
        </a:spcBef>
        <a:spcAft>
          <a:spcPct val="0"/>
        </a:spcAft>
        <a:defRPr sz="2400" b="1">
          <a:solidFill>
            <a:schemeClr val="tx1"/>
          </a:solidFill>
          <a:latin typeface="+mn-lt"/>
          <a:ea typeface="+mn-ea"/>
          <a:cs typeface="+mn-cs"/>
        </a:defRPr>
      </a:lvl1pPr>
      <a:lvl2pPr marL="684213" indent="-227013" algn="l" defTabSz="912813" rtl="0" fontAlgn="base">
        <a:lnSpc>
          <a:spcPct val="90000"/>
        </a:lnSpc>
        <a:spcBef>
          <a:spcPct val="30000"/>
        </a:spcBef>
        <a:spcAft>
          <a:spcPct val="0"/>
        </a:spcAft>
        <a:buSzPct val="100000"/>
        <a:buChar char="•"/>
        <a:defRPr sz="2000" b="1">
          <a:solidFill>
            <a:schemeClr val="tx1"/>
          </a:solidFill>
          <a:latin typeface="+mn-lt"/>
        </a:defRPr>
      </a:lvl2pPr>
      <a:lvl3pPr marL="1141413" indent="-228600" algn="l" defTabSz="912813" rtl="0" fontAlgn="base">
        <a:lnSpc>
          <a:spcPct val="90000"/>
        </a:lnSpc>
        <a:spcBef>
          <a:spcPct val="30000"/>
        </a:spcBef>
        <a:spcAft>
          <a:spcPct val="0"/>
        </a:spcAft>
        <a:buSzPct val="100000"/>
        <a:buChar char="»"/>
        <a:defRPr b="1">
          <a:solidFill>
            <a:schemeClr val="tx1"/>
          </a:solidFill>
          <a:latin typeface="+mn-lt"/>
        </a:defRPr>
      </a:lvl3pPr>
      <a:lvl4pPr marL="1539875" indent="-169863" algn="l" defTabSz="912813" rtl="0" fontAlgn="base">
        <a:lnSpc>
          <a:spcPct val="90000"/>
        </a:lnSpc>
        <a:spcBef>
          <a:spcPct val="30000"/>
        </a:spcBef>
        <a:spcAft>
          <a:spcPct val="0"/>
        </a:spcAft>
        <a:buSzPct val="100000"/>
        <a:buChar char="•"/>
        <a:defRPr sz="1600" b="1">
          <a:solidFill>
            <a:schemeClr val="tx1"/>
          </a:solidFill>
          <a:latin typeface="+mn-lt"/>
        </a:defRPr>
      </a:lvl4pPr>
      <a:lvl5pPr marL="1997075" indent="-171450" algn="l" defTabSz="912813" rtl="0" fontAlgn="base">
        <a:lnSpc>
          <a:spcPct val="90000"/>
        </a:lnSpc>
        <a:spcBef>
          <a:spcPct val="30000"/>
        </a:spcBef>
        <a:spcAft>
          <a:spcPct val="0"/>
        </a:spcAft>
        <a:buSzPct val="100000"/>
        <a:buChar char="–"/>
        <a:defRPr sz="1400">
          <a:solidFill>
            <a:schemeClr val="tx1"/>
          </a:solidFill>
          <a:latin typeface="+mn-lt"/>
        </a:defRPr>
      </a:lvl5pPr>
      <a:lvl6pPr marL="2454275" indent="-171450" algn="l" defTabSz="912813" rtl="0" fontAlgn="base">
        <a:lnSpc>
          <a:spcPct val="90000"/>
        </a:lnSpc>
        <a:spcBef>
          <a:spcPct val="30000"/>
        </a:spcBef>
        <a:spcAft>
          <a:spcPct val="0"/>
        </a:spcAft>
        <a:buSzPct val="100000"/>
        <a:buChar char="–"/>
        <a:defRPr sz="1400">
          <a:solidFill>
            <a:schemeClr val="tx1"/>
          </a:solidFill>
          <a:latin typeface="+mn-lt"/>
        </a:defRPr>
      </a:lvl6pPr>
      <a:lvl7pPr marL="2911475" indent="-171450" algn="l" defTabSz="912813" rtl="0" fontAlgn="base">
        <a:lnSpc>
          <a:spcPct val="90000"/>
        </a:lnSpc>
        <a:spcBef>
          <a:spcPct val="30000"/>
        </a:spcBef>
        <a:spcAft>
          <a:spcPct val="0"/>
        </a:spcAft>
        <a:buSzPct val="100000"/>
        <a:buChar char="–"/>
        <a:defRPr sz="1400">
          <a:solidFill>
            <a:schemeClr val="tx1"/>
          </a:solidFill>
          <a:latin typeface="+mn-lt"/>
        </a:defRPr>
      </a:lvl7pPr>
      <a:lvl8pPr marL="3368675" indent="-171450" algn="l" defTabSz="912813" rtl="0" fontAlgn="base">
        <a:lnSpc>
          <a:spcPct val="90000"/>
        </a:lnSpc>
        <a:spcBef>
          <a:spcPct val="30000"/>
        </a:spcBef>
        <a:spcAft>
          <a:spcPct val="0"/>
        </a:spcAft>
        <a:buSzPct val="100000"/>
        <a:buChar char="–"/>
        <a:defRPr sz="1400">
          <a:solidFill>
            <a:schemeClr val="tx1"/>
          </a:solidFill>
          <a:latin typeface="+mn-lt"/>
        </a:defRPr>
      </a:lvl8pPr>
      <a:lvl9pPr marL="3825875" indent="-171450" algn="l" defTabSz="912813" rtl="0" fontAlgn="base">
        <a:lnSpc>
          <a:spcPct val="90000"/>
        </a:lnSpc>
        <a:spcBef>
          <a:spcPct val="30000"/>
        </a:spcBef>
        <a:spcAft>
          <a:spcPct val="0"/>
        </a:spcAft>
        <a:buSzPct val="10000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00" tIns="45701" rIns="91400"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00" tIns="45701" rIns="91400"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7"/>
            <a:ext cx="2844800" cy="365125"/>
          </a:xfrm>
          <a:prstGeom prst="rect">
            <a:avLst/>
          </a:prstGeom>
        </p:spPr>
        <p:txBody>
          <a:bodyPr vert="horz" lIns="91400" tIns="45701" rIns="91400" bIns="45701" rtlCol="0" anchor="ctr"/>
          <a:lstStyle>
            <a:lvl1pPr algn="l">
              <a:defRPr sz="900">
                <a:solidFill>
                  <a:schemeClr val="tx1">
                    <a:tint val="75000"/>
                  </a:schemeClr>
                </a:solidFill>
              </a:defRPr>
            </a:lvl1p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3"/>
          </p:nvPr>
        </p:nvSpPr>
        <p:spPr>
          <a:xfrm>
            <a:off x="4165605" y="6356357"/>
            <a:ext cx="3860800" cy="365125"/>
          </a:xfrm>
          <a:prstGeom prst="rect">
            <a:avLst/>
          </a:prstGeom>
        </p:spPr>
        <p:txBody>
          <a:bodyPr vert="horz" lIns="91400" tIns="45701" rIns="91400" bIns="45701"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00" tIns="45701" rIns="91400" bIns="45701" rtlCol="0" anchor="ctr"/>
          <a:lstStyle>
            <a:lvl1pPr algn="r">
              <a:defRPr sz="900">
                <a:solidFill>
                  <a:schemeClr val="tx1">
                    <a:tint val="75000"/>
                  </a:schemeClr>
                </a:solidFill>
              </a:defRPr>
            </a:lvl1p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203514"/>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ctr" defTabSz="685506" rtl="0" eaLnBrk="1" latinLnBrk="0" hangingPunct="1">
        <a:spcBef>
          <a:spcPct val="0"/>
        </a:spcBef>
        <a:buNone/>
        <a:defRPr sz="3300" kern="1200">
          <a:solidFill>
            <a:schemeClr val="tx1"/>
          </a:solidFill>
          <a:latin typeface="+mj-lt"/>
          <a:ea typeface="+mj-ea"/>
          <a:cs typeface="+mj-cs"/>
        </a:defRPr>
      </a:lvl1pPr>
    </p:titleStyle>
    <p:bodyStyle>
      <a:lvl1pPr marL="257065" indent="-257065" algn="l" defTabSz="685506"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976" indent="-214221" algn="l" defTabSz="685506"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886" indent="-171377" algn="l" defTabSz="685506"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639"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394"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149"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902"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655"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410"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06" rtl="0" eaLnBrk="1" latinLnBrk="0" hangingPunct="1">
        <a:defRPr sz="1350" kern="1200">
          <a:solidFill>
            <a:schemeClr val="tx1"/>
          </a:solidFill>
          <a:latin typeface="+mn-lt"/>
          <a:ea typeface="+mn-ea"/>
          <a:cs typeface="+mn-cs"/>
        </a:defRPr>
      </a:lvl1pPr>
      <a:lvl2pPr marL="342755" algn="l" defTabSz="685506" rtl="0" eaLnBrk="1" latinLnBrk="0" hangingPunct="1">
        <a:defRPr sz="1350" kern="1200">
          <a:solidFill>
            <a:schemeClr val="tx1"/>
          </a:solidFill>
          <a:latin typeface="+mn-lt"/>
          <a:ea typeface="+mn-ea"/>
          <a:cs typeface="+mn-cs"/>
        </a:defRPr>
      </a:lvl2pPr>
      <a:lvl3pPr marL="685506" algn="l" defTabSz="685506" rtl="0" eaLnBrk="1" latinLnBrk="0" hangingPunct="1">
        <a:defRPr sz="1350" kern="1200">
          <a:solidFill>
            <a:schemeClr val="tx1"/>
          </a:solidFill>
          <a:latin typeface="+mn-lt"/>
          <a:ea typeface="+mn-ea"/>
          <a:cs typeface="+mn-cs"/>
        </a:defRPr>
      </a:lvl3pPr>
      <a:lvl4pPr marL="1028262" algn="l" defTabSz="685506" rtl="0" eaLnBrk="1" latinLnBrk="0" hangingPunct="1">
        <a:defRPr sz="1350" kern="1200">
          <a:solidFill>
            <a:schemeClr val="tx1"/>
          </a:solidFill>
          <a:latin typeface="+mn-lt"/>
          <a:ea typeface="+mn-ea"/>
          <a:cs typeface="+mn-cs"/>
        </a:defRPr>
      </a:lvl4pPr>
      <a:lvl5pPr marL="1371016" algn="l" defTabSz="685506" rtl="0" eaLnBrk="1" latinLnBrk="0" hangingPunct="1">
        <a:defRPr sz="1350" kern="1200">
          <a:solidFill>
            <a:schemeClr val="tx1"/>
          </a:solidFill>
          <a:latin typeface="+mn-lt"/>
          <a:ea typeface="+mn-ea"/>
          <a:cs typeface="+mn-cs"/>
        </a:defRPr>
      </a:lvl5pPr>
      <a:lvl6pPr marL="1713771" algn="l" defTabSz="685506" rtl="0" eaLnBrk="1" latinLnBrk="0" hangingPunct="1">
        <a:defRPr sz="1350" kern="1200">
          <a:solidFill>
            <a:schemeClr val="tx1"/>
          </a:solidFill>
          <a:latin typeface="+mn-lt"/>
          <a:ea typeface="+mn-ea"/>
          <a:cs typeface="+mn-cs"/>
        </a:defRPr>
      </a:lvl6pPr>
      <a:lvl7pPr marL="2056525" algn="l" defTabSz="685506" rtl="0" eaLnBrk="1" latinLnBrk="0" hangingPunct="1">
        <a:defRPr sz="1350" kern="1200">
          <a:solidFill>
            <a:schemeClr val="tx1"/>
          </a:solidFill>
          <a:latin typeface="+mn-lt"/>
          <a:ea typeface="+mn-ea"/>
          <a:cs typeface="+mn-cs"/>
        </a:defRPr>
      </a:lvl7pPr>
      <a:lvl8pPr marL="2399279" algn="l" defTabSz="685506" rtl="0" eaLnBrk="1" latinLnBrk="0" hangingPunct="1">
        <a:defRPr sz="1350" kern="1200">
          <a:solidFill>
            <a:schemeClr val="tx1"/>
          </a:solidFill>
          <a:latin typeface="+mn-lt"/>
          <a:ea typeface="+mn-ea"/>
          <a:cs typeface="+mn-cs"/>
        </a:defRPr>
      </a:lvl8pPr>
      <a:lvl9pPr marL="2742033" algn="l" defTabSz="685506"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r>
              <a:rPr lang="en-US" smtClean="0">
                <a:solidFill>
                  <a:srgbClr val="000000"/>
                </a:solidFill>
              </a:rPr>
              <a:t>#</a:t>
            </a:r>
            <a:endParaRPr lang="en-US">
              <a:solidFill>
                <a:srgbClr val="000000"/>
              </a:solidFill>
            </a:endParaRPr>
          </a:p>
        </p:txBody>
      </p:sp>
    </p:spTree>
    <p:extLst>
      <p:ext uri="{BB962C8B-B14F-4D97-AF65-F5344CB8AC3E}">
        <p14:creationId xmlns:p14="http://schemas.microsoft.com/office/powerpoint/2010/main" val="3044608297"/>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Lst>
  <p:txStyles>
    <p:titleStyle>
      <a:lvl1pPr algn="ctr" rtl="0" fontAlgn="base">
        <a:spcBef>
          <a:spcPct val="0"/>
        </a:spcBef>
        <a:spcAft>
          <a:spcPct val="0"/>
        </a:spcAft>
        <a:defRPr sz="2700">
          <a:solidFill>
            <a:schemeClr val="tx2"/>
          </a:solidFill>
          <a:latin typeface="+mj-lt"/>
          <a:ea typeface="+mj-ea"/>
          <a:cs typeface="+mj-cs"/>
        </a:defRPr>
      </a:lvl1pPr>
      <a:lvl2pPr algn="ctr" rtl="0" fontAlgn="base">
        <a:spcBef>
          <a:spcPct val="0"/>
        </a:spcBef>
        <a:spcAft>
          <a:spcPct val="0"/>
        </a:spcAft>
        <a:defRPr sz="2700">
          <a:solidFill>
            <a:schemeClr val="tx2"/>
          </a:solidFill>
          <a:latin typeface="Arial" charset="0"/>
        </a:defRPr>
      </a:lvl2pPr>
      <a:lvl3pPr algn="ctr" rtl="0" fontAlgn="base">
        <a:spcBef>
          <a:spcPct val="0"/>
        </a:spcBef>
        <a:spcAft>
          <a:spcPct val="0"/>
        </a:spcAft>
        <a:defRPr sz="2700">
          <a:solidFill>
            <a:schemeClr val="tx2"/>
          </a:solidFill>
          <a:latin typeface="Arial" charset="0"/>
        </a:defRPr>
      </a:lvl3pPr>
      <a:lvl4pPr algn="ctr" rtl="0" fontAlgn="base">
        <a:spcBef>
          <a:spcPct val="0"/>
        </a:spcBef>
        <a:spcAft>
          <a:spcPct val="0"/>
        </a:spcAft>
        <a:defRPr sz="2700">
          <a:solidFill>
            <a:schemeClr val="tx2"/>
          </a:solidFill>
          <a:latin typeface="Arial" charset="0"/>
        </a:defRPr>
      </a:lvl4pPr>
      <a:lvl5pPr algn="ctr" rtl="0" fontAlgn="base">
        <a:spcBef>
          <a:spcPct val="0"/>
        </a:spcBef>
        <a:spcAft>
          <a:spcPct val="0"/>
        </a:spcAft>
        <a:defRPr sz="2700">
          <a:solidFill>
            <a:schemeClr val="tx2"/>
          </a:solidFill>
          <a:latin typeface="Arial" charset="0"/>
        </a:defRPr>
      </a:lvl5pPr>
      <a:lvl6pPr marL="342900" algn="ctr" rtl="0" fontAlgn="base">
        <a:spcBef>
          <a:spcPct val="0"/>
        </a:spcBef>
        <a:spcAft>
          <a:spcPct val="0"/>
        </a:spcAft>
        <a:defRPr sz="2700">
          <a:solidFill>
            <a:schemeClr val="tx2"/>
          </a:solidFill>
          <a:latin typeface="Arial" charset="0"/>
        </a:defRPr>
      </a:lvl6pPr>
      <a:lvl7pPr marL="685800" algn="ctr" rtl="0" fontAlgn="base">
        <a:spcBef>
          <a:spcPct val="0"/>
        </a:spcBef>
        <a:spcAft>
          <a:spcPct val="0"/>
        </a:spcAft>
        <a:defRPr sz="2700">
          <a:solidFill>
            <a:schemeClr val="tx2"/>
          </a:solidFill>
          <a:latin typeface="Arial" charset="0"/>
        </a:defRPr>
      </a:lvl7pPr>
      <a:lvl8pPr marL="1028700" algn="ctr" rtl="0" fontAlgn="base">
        <a:spcBef>
          <a:spcPct val="0"/>
        </a:spcBef>
        <a:spcAft>
          <a:spcPct val="0"/>
        </a:spcAft>
        <a:defRPr sz="2700">
          <a:solidFill>
            <a:schemeClr val="tx2"/>
          </a:solidFill>
          <a:latin typeface="Arial" charset="0"/>
        </a:defRPr>
      </a:lvl8pPr>
      <a:lvl9pPr marL="1371600" algn="ctr" rtl="0" fontAlgn="base">
        <a:spcBef>
          <a:spcPct val="0"/>
        </a:spcBef>
        <a:spcAft>
          <a:spcPct val="0"/>
        </a:spcAft>
        <a:defRPr sz="2700">
          <a:solidFill>
            <a:schemeClr val="tx2"/>
          </a:solidFill>
          <a:latin typeface="Arial" charset="0"/>
        </a:defRPr>
      </a:lvl9pPr>
    </p:titleStyle>
    <p:bodyStyle>
      <a:lvl1pPr marL="257175" indent="-257175" algn="l" rtl="0" fontAlgn="base">
        <a:spcBef>
          <a:spcPct val="20000"/>
        </a:spcBef>
        <a:spcAft>
          <a:spcPct val="0"/>
        </a:spcAft>
        <a:buChar char="•"/>
        <a:defRPr sz="2100">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bwMode="auto">
          <a:xfrm>
            <a:off x="1016003" y="228600"/>
            <a:ext cx="10261600"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51" tIns="44431" rIns="90451" bIns="44431" numCol="1" anchor="ctr" anchorCtr="0" compatLnSpc="1">
            <a:prstTxWarp prst="textNoShape">
              <a:avLst/>
            </a:prstTxWarp>
          </a:bodyPr>
          <a:lstStyle/>
          <a:p>
            <a:pPr lvl="0"/>
            <a:r>
              <a:rPr lang="en-US" smtClean="0"/>
              <a:t>Click to edit Master title style</a:t>
            </a:r>
          </a:p>
        </p:txBody>
      </p:sp>
      <p:sp>
        <p:nvSpPr>
          <p:cNvPr id="221187" name="Line 3"/>
          <p:cNvSpPr>
            <a:spLocks noChangeShapeType="1"/>
          </p:cNvSpPr>
          <p:nvPr/>
        </p:nvSpPr>
        <p:spPr bwMode="auto">
          <a:xfrm>
            <a:off x="912290" y="1092200"/>
            <a:ext cx="8333316" cy="0"/>
          </a:xfrm>
          <a:prstGeom prst="line">
            <a:avLst/>
          </a:prstGeom>
          <a:noFill/>
          <a:ln w="508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0" tIns="45701" rIns="91400" bIns="45701" anchor="ctr"/>
          <a:lstStyle/>
          <a:p>
            <a:pPr eaLnBrk="0" fontAlgn="base" hangingPunct="0">
              <a:spcBef>
                <a:spcPct val="0"/>
              </a:spcBef>
              <a:spcAft>
                <a:spcPct val="0"/>
              </a:spcAft>
            </a:pPr>
            <a:endParaRPr lang="en-US" sz="2400" smtClean="0">
              <a:solidFill>
                <a:srgbClr val="000000"/>
              </a:solidFill>
              <a:latin typeface="Courier" charset="0"/>
            </a:endParaRPr>
          </a:p>
        </p:txBody>
      </p:sp>
      <p:sp>
        <p:nvSpPr>
          <p:cNvPr id="221188" name="Rectangle 4"/>
          <p:cNvSpPr>
            <a:spLocks noChangeArrowheads="1"/>
          </p:cNvSpPr>
          <p:nvPr/>
        </p:nvSpPr>
        <p:spPr bwMode="auto">
          <a:xfrm>
            <a:off x="11595101" y="6316668"/>
            <a:ext cx="451973" cy="36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51" tIns="44431" rIns="90451" bIns="44431">
            <a:spAutoFit/>
          </a:bodyPr>
          <a:lstStyle/>
          <a:p>
            <a:pPr eaLnBrk="0" fontAlgn="base" hangingPunct="0">
              <a:spcBef>
                <a:spcPct val="0"/>
              </a:spcBef>
              <a:spcAft>
                <a:spcPct val="0"/>
              </a:spcAft>
            </a:pPr>
            <a:fld id="{B6CBDC66-23F9-4DB2-A44A-B7BB2E40A0FB}" type="slidenum">
              <a:rPr lang="en-US" sz="1800" b="1" smtClean="0">
                <a:solidFill>
                  <a:srgbClr val="FFFFFF"/>
                </a:solidFill>
              </a:rPr>
              <a:pPr eaLnBrk="0" fontAlgn="base" hangingPunct="0">
                <a:spcBef>
                  <a:spcPct val="0"/>
                </a:spcBef>
                <a:spcAft>
                  <a:spcPct val="0"/>
                </a:spcAft>
              </a:pPr>
              <a:t>‹#›</a:t>
            </a:fld>
            <a:endParaRPr lang="en-US" sz="1800" b="1" smtClean="0">
              <a:solidFill>
                <a:srgbClr val="FFFFFF"/>
              </a:solidFill>
            </a:endParaRPr>
          </a:p>
        </p:txBody>
      </p:sp>
      <p:pic>
        <p:nvPicPr>
          <p:cNvPr id="221189" name="Picture 5" descr="blueline_vertical"/>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188" y="708025"/>
            <a:ext cx="133349" cy="5761038"/>
          </a:xfrm>
          <a:prstGeom prst="rect">
            <a:avLst/>
          </a:prstGeom>
          <a:noFill/>
          <a:extLst>
            <a:ext uri="{909E8E84-426E-40DD-AFC4-6F175D3DCCD1}">
              <a14:hiddenFill xmlns:a14="http://schemas.microsoft.com/office/drawing/2010/main">
                <a:solidFill>
                  <a:srgbClr val="FFFFFF"/>
                </a:solidFill>
              </a14:hiddenFill>
            </a:ext>
          </a:extLst>
        </p:spPr>
      </p:pic>
      <p:sp>
        <p:nvSpPr>
          <p:cNvPr id="221191" name="Rectangle 7"/>
          <p:cNvSpPr>
            <a:spLocks noGrp="1" noChangeArrowheads="1"/>
          </p:cNvSpPr>
          <p:nvPr>
            <p:ph type="body" idx="1"/>
          </p:nvPr>
        </p:nvSpPr>
        <p:spPr bwMode="auto">
          <a:xfrm>
            <a:off x="865719" y="1143000"/>
            <a:ext cx="10363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0" tIns="45701" rIns="91400" bIns="4570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9675491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lnSpc>
          <a:spcPct val="90000"/>
        </a:lnSpc>
        <a:spcBef>
          <a:spcPct val="0"/>
        </a:spcBef>
        <a:spcAft>
          <a:spcPct val="0"/>
        </a:spcAft>
        <a:defRPr sz="3600" b="1" i="1">
          <a:solidFill>
            <a:schemeClr val="hlink"/>
          </a:solidFill>
          <a:latin typeface="+mj-lt"/>
          <a:ea typeface="+mj-ea"/>
          <a:cs typeface="+mj-cs"/>
        </a:defRPr>
      </a:lvl1pPr>
      <a:lvl2pPr algn="l" rtl="0" eaLnBrk="0" fontAlgn="base" hangingPunct="0">
        <a:lnSpc>
          <a:spcPct val="90000"/>
        </a:lnSpc>
        <a:spcBef>
          <a:spcPct val="0"/>
        </a:spcBef>
        <a:spcAft>
          <a:spcPct val="0"/>
        </a:spcAft>
        <a:defRPr sz="3600" b="1" i="1">
          <a:solidFill>
            <a:schemeClr val="hlink"/>
          </a:solidFill>
          <a:latin typeface="Times New Roman" pitchFamily="18" charset="0"/>
        </a:defRPr>
      </a:lvl2pPr>
      <a:lvl3pPr algn="l" rtl="0" eaLnBrk="0" fontAlgn="base" hangingPunct="0">
        <a:lnSpc>
          <a:spcPct val="90000"/>
        </a:lnSpc>
        <a:spcBef>
          <a:spcPct val="0"/>
        </a:spcBef>
        <a:spcAft>
          <a:spcPct val="0"/>
        </a:spcAft>
        <a:defRPr sz="3600" b="1" i="1">
          <a:solidFill>
            <a:schemeClr val="hlink"/>
          </a:solidFill>
          <a:latin typeface="Times New Roman" pitchFamily="18" charset="0"/>
        </a:defRPr>
      </a:lvl3pPr>
      <a:lvl4pPr algn="l" rtl="0" eaLnBrk="0" fontAlgn="base" hangingPunct="0">
        <a:lnSpc>
          <a:spcPct val="90000"/>
        </a:lnSpc>
        <a:spcBef>
          <a:spcPct val="0"/>
        </a:spcBef>
        <a:spcAft>
          <a:spcPct val="0"/>
        </a:spcAft>
        <a:defRPr sz="3600" b="1" i="1">
          <a:solidFill>
            <a:schemeClr val="hlink"/>
          </a:solidFill>
          <a:latin typeface="Times New Roman" pitchFamily="18" charset="0"/>
        </a:defRPr>
      </a:lvl4pPr>
      <a:lvl5pPr algn="l" rtl="0" eaLnBrk="0" fontAlgn="base" hangingPunct="0">
        <a:lnSpc>
          <a:spcPct val="90000"/>
        </a:lnSpc>
        <a:spcBef>
          <a:spcPct val="0"/>
        </a:spcBef>
        <a:spcAft>
          <a:spcPct val="0"/>
        </a:spcAft>
        <a:defRPr sz="3600" b="1" i="1">
          <a:solidFill>
            <a:schemeClr val="hlink"/>
          </a:solidFill>
          <a:latin typeface="Times New Roman" pitchFamily="18" charset="0"/>
        </a:defRPr>
      </a:lvl5pPr>
      <a:lvl6pPr marL="457006" algn="l" rtl="0" eaLnBrk="0" fontAlgn="base" hangingPunct="0">
        <a:lnSpc>
          <a:spcPct val="90000"/>
        </a:lnSpc>
        <a:spcBef>
          <a:spcPct val="0"/>
        </a:spcBef>
        <a:spcAft>
          <a:spcPct val="0"/>
        </a:spcAft>
        <a:defRPr sz="3600" b="1" i="1">
          <a:solidFill>
            <a:schemeClr val="hlink"/>
          </a:solidFill>
          <a:latin typeface="Times New Roman" pitchFamily="18" charset="0"/>
        </a:defRPr>
      </a:lvl6pPr>
      <a:lvl7pPr marL="914008" algn="l" rtl="0" eaLnBrk="0" fontAlgn="base" hangingPunct="0">
        <a:lnSpc>
          <a:spcPct val="90000"/>
        </a:lnSpc>
        <a:spcBef>
          <a:spcPct val="0"/>
        </a:spcBef>
        <a:spcAft>
          <a:spcPct val="0"/>
        </a:spcAft>
        <a:defRPr sz="3600" b="1" i="1">
          <a:solidFill>
            <a:schemeClr val="hlink"/>
          </a:solidFill>
          <a:latin typeface="Times New Roman" pitchFamily="18" charset="0"/>
        </a:defRPr>
      </a:lvl7pPr>
      <a:lvl8pPr marL="1371016" algn="l" rtl="0" eaLnBrk="0" fontAlgn="base" hangingPunct="0">
        <a:lnSpc>
          <a:spcPct val="90000"/>
        </a:lnSpc>
        <a:spcBef>
          <a:spcPct val="0"/>
        </a:spcBef>
        <a:spcAft>
          <a:spcPct val="0"/>
        </a:spcAft>
        <a:defRPr sz="3600" b="1" i="1">
          <a:solidFill>
            <a:schemeClr val="hlink"/>
          </a:solidFill>
          <a:latin typeface="Times New Roman" pitchFamily="18" charset="0"/>
        </a:defRPr>
      </a:lvl8pPr>
      <a:lvl9pPr marL="1828021" algn="l" rtl="0" eaLnBrk="0" fontAlgn="base" hangingPunct="0">
        <a:lnSpc>
          <a:spcPct val="90000"/>
        </a:lnSpc>
        <a:spcBef>
          <a:spcPct val="0"/>
        </a:spcBef>
        <a:spcAft>
          <a:spcPct val="0"/>
        </a:spcAft>
        <a:defRPr sz="3600" b="1" i="1">
          <a:solidFill>
            <a:schemeClr val="hlink"/>
          </a:solidFill>
          <a:latin typeface="Times New Roman" pitchFamily="18" charset="0"/>
        </a:defRPr>
      </a:lvl9pPr>
    </p:titleStyle>
    <p:bodyStyle>
      <a:lvl1pPr marL="228503" indent="-228503" algn="l" rtl="0" eaLnBrk="0" fontAlgn="base" hangingPunct="0">
        <a:lnSpc>
          <a:spcPct val="85000"/>
        </a:lnSpc>
        <a:spcBef>
          <a:spcPct val="20000"/>
        </a:spcBef>
        <a:spcAft>
          <a:spcPct val="0"/>
        </a:spcAft>
        <a:buSzPct val="50000"/>
        <a:buFont typeface="Wingdings" pitchFamily="2" charset="2"/>
        <a:buChar char="l"/>
        <a:defRPr sz="2400">
          <a:solidFill>
            <a:schemeClr val="tx2"/>
          </a:solidFill>
          <a:latin typeface="+mn-lt"/>
          <a:ea typeface="+mn-ea"/>
          <a:cs typeface="+mn-cs"/>
        </a:defRPr>
      </a:lvl1pPr>
      <a:lvl2pPr marL="690269" indent="-233263" algn="l" rtl="0" eaLnBrk="0" fontAlgn="base" hangingPunct="0">
        <a:lnSpc>
          <a:spcPct val="85000"/>
        </a:lnSpc>
        <a:spcBef>
          <a:spcPct val="20000"/>
        </a:spcBef>
        <a:spcAft>
          <a:spcPct val="0"/>
        </a:spcAft>
        <a:buClr>
          <a:schemeClr val="tx1"/>
        </a:buClr>
        <a:buSzPct val="40000"/>
        <a:buFont typeface="Wingdings" pitchFamily="2" charset="2"/>
        <a:buChar char="¡"/>
        <a:defRPr sz="2200">
          <a:solidFill>
            <a:schemeClr val="tx2"/>
          </a:solidFill>
          <a:latin typeface="+mn-lt"/>
        </a:defRPr>
      </a:lvl2pPr>
      <a:lvl3pPr marL="1096497" indent="-182485" algn="l" rtl="0" eaLnBrk="0" fontAlgn="base" hangingPunct="0">
        <a:lnSpc>
          <a:spcPct val="85000"/>
        </a:lnSpc>
        <a:spcBef>
          <a:spcPct val="20000"/>
        </a:spcBef>
        <a:spcAft>
          <a:spcPct val="0"/>
        </a:spcAft>
        <a:buClr>
          <a:schemeClr val="tx1"/>
        </a:buClr>
        <a:buSzPct val="40000"/>
        <a:buFont typeface="Wingdings" pitchFamily="2" charset="2"/>
        <a:buChar char="n"/>
        <a:defRPr sz="2000">
          <a:solidFill>
            <a:schemeClr val="tx2"/>
          </a:solidFill>
          <a:latin typeface="+mn-lt"/>
        </a:defRPr>
      </a:lvl3pPr>
      <a:lvl4pPr marL="1485268" indent="-177724" algn="l" rtl="0" eaLnBrk="0" fontAlgn="base" hangingPunct="0">
        <a:lnSpc>
          <a:spcPct val="85000"/>
        </a:lnSpc>
        <a:spcBef>
          <a:spcPct val="20000"/>
        </a:spcBef>
        <a:spcAft>
          <a:spcPct val="0"/>
        </a:spcAft>
        <a:buClr>
          <a:schemeClr val="tx1"/>
        </a:buClr>
        <a:buSzPct val="50000"/>
        <a:buFont typeface="Wingdings" pitchFamily="2" charset="2"/>
        <a:buChar char="Ø"/>
        <a:defRPr sz="2000">
          <a:solidFill>
            <a:schemeClr val="tx2"/>
          </a:solidFill>
          <a:latin typeface="+mn-lt"/>
        </a:defRPr>
      </a:lvl4pPr>
      <a:lvl5pPr marL="1828021" indent="-165028" algn="l" rtl="0" eaLnBrk="0" fontAlgn="base" hangingPunct="0">
        <a:lnSpc>
          <a:spcPct val="85000"/>
        </a:lnSpc>
        <a:spcBef>
          <a:spcPct val="20000"/>
        </a:spcBef>
        <a:spcAft>
          <a:spcPct val="0"/>
        </a:spcAft>
        <a:buClr>
          <a:schemeClr val="tx1"/>
        </a:buClr>
        <a:buSzPct val="50000"/>
        <a:buFont typeface="Wingdings" pitchFamily="2" charset="2"/>
        <a:buChar char="ü"/>
        <a:defRPr sz="2000">
          <a:solidFill>
            <a:schemeClr val="tx2"/>
          </a:solidFill>
          <a:latin typeface="+mn-lt"/>
        </a:defRPr>
      </a:lvl5pPr>
      <a:lvl6pPr marL="2285028" indent="-165028" algn="l" rtl="0" eaLnBrk="0" fontAlgn="base" hangingPunct="0">
        <a:lnSpc>
          <a:spcPct val="85000"/>
        </a:lnSpc>
        <a:spcBef>
          <a:spcPct val="20000"/>
        </a:spcBef>
        <a:spcAft>
          <a:spcPct val="0"/>
        </a:spcAft>
        <a:buClr>
          <a:schemeClr val="tx1"/>
        </a:buClr>
        <a:buSzPct val="50000"/>
        <a:buFont typeface="Wingdings" pitchFamily="2" charset="2"/>
        <a:buChar char="ü"/>
        <a:defRPr sz="2000">
          <a:solidFill>
            <a:schemeClr val="tx2"/>
          </a:solidFill>
          <a:latin typeface="+mn-lt"/>
        </a:defRPr>
      </a:lvl6pPr>
      <a:lvl7pPr marL="2742033" indent="-165028" algn="l" rtl="0" eaLnBrk="0" fontAlgn="base" hangingPunct="0">
        <a:lnSpc>
          <a:spcPct val="85000"/>
        </a:lnSpc>
        <a:spcBef>
          <a:spcPct val="20000"/>
        </a:spcBef>
        <a:spcAft>
          <a:spcPct val="0"/>
        </a:spcAft>
        <a:buClr>
          <a:schemeClr val="tx1"/>
        </a:buClr>
        <a:buSzPct val="50000"/>
        <a:buFont typeface="Wingdings" pitchFamily="2" charset="2"/>
        <a:buChar char="ü"/>
        <a:defRPr sz="2000">
          <a:solidFill>
            <a:schemeClr val="tx2"/>
          </a:solidFill>
          <a:latin typeface="+mn-lt"/>
        </a:defRPr>
      </a:lvl7pPr>
      <a:lvl8pPr marL="3199039" indent="-165028" algn="l" rtl="0" eaLnBrk="0" fontAlgn="base" hangingPunct="0">
        <a:lnSpc>
          <a:spcPct val="85000"/>
        </a:lnSpc>
        <a:spcBef>
          <a:spcPct val="20000"/>
        </a:spcBef>
        <a:spcAft>
          <a:spcPct val="0"/>
        </a:spcAft>
        <a:buClr>
          <a:schemeClr val="tx1"/>
        </a:buClr>
        <a:buSzPct val="50000"/>
        <a:buFont typeface="Wingdings" pitchFamily="2" charset="2"/>
        <a:buChar char="ü"/>
        <a:defRPr sz="2000">
          <a:solidFill>
            <a:schemeClr val="tx2"/>
          </a:solidFill>
          <a:latin typeface="+mn-lt"/>
        </a:defRPr>
      </a:lvl8pPr>
      <a:lvl9pPr marL="3656044" indent="-165028" algn="l" rtl="0" eaLnBrk="0" fontAlgn="base" hangingPunct="0">
        <a:lnSpc>
          <a:spcPct val="85000"/>
        </a:lnSpc>
        <a:spcBef>
          <a:spcPct val="20000"/>
        </a:spcBef>
        <a:spcAft>
          <a:spcPct val="0"/>
        </a:spcAft>
        <a:buClr>
          <a:schemeClr val="tx1"/>
        </a:buClr>
        <a:buSzPct val="50000"/>
        <a:buFont typeface="Wingdings" pitchFamily="2" charset="2"/>
        <a:buChar char="ü"/>
        <a:defRPr sz="2000">
          <a:solidFill>
            <a:schemeClr val="tx2"/>
          </a:solidFill>
          <a:latin typeface="+mn-lt"/>
        </a:defRPr>
      </a:lvl9pPr>
    </p:bodyStyle>
    <p:otherStyle>
      <a:defPPr>
        <a:defRPr lang="en-US"/>
      </a:defPPr>
      <a:lvl1pPr marL="0" algn="l" defTabSz="914008" rtl="0" eaLnBrk="1" latinLnBrk="0" hangingPunct="1">
        <a:defRPr sz="1800" kern="1200">
          <a:solidFill>
            <a:schemeClr val="tx1"/>
          </a:solidFill>
          <a:latin typeface="+mn-lt"/>
          <a:ea typeface="+mn-ea"/>
          <a:cs typeface="+mn-cs"/>
        </a:defRPr>
      </a:lvl1pPr>
      <a:lvl2pPr marL="457006" algn="l" defTabSz="914008" rtl="0" eaLnBrk="1" latinLnBrk="0" hangingPunct="1">
        <a:defRPr sz="1800" kern="1200">
          <a:solidFill>
            <a:schemeClr val="tx1"/>
          </a:solidFill>
          <a:latin typeface="+mn-lt"/>
          <a:ea typeface="+mn-ea"/>
          <a:cs typeface="+mn-cs"/>
        </a:defRPr>
      </a:lvl2pPr>
      <a:lvl3pPr marL="914008" algn="l" defTabSz="914008" rtl="0" eaLnBrk="1" latinLnBrk="0" hangingPunct="1">
        <a:defRPr sz="1800" kern="1200">
          <a:solidFill>
            <a:schemeClr val="tx1"/>
          </a:solidFill>
          <a:latin typeface="+mn-lt"/>
          <a:ea typeface="+mn-ea"/>
          <a:cs typeface="+mn-cs"/>
        </a:defRPr>
      </a:lvl3pPr>
      <a:lvl4pPr marL="1371016" algn="l" defTabSz="914008" rtl="0" eaLnBrk="1" latinLnBrk="0" hangingPunct="1">
        <a:defRPr sz="1800" kern="1200">
          <a:solidFill>
            <a:schemeClr val="tx1"/>
          </a:solidFill>
          <a:latin typeface="+mn-lt"/>
          <a:ea typeface="+mn-ea"/>
          <a:cs typeface="+mn-cs"/>
        </a:defRPr>
      </a:lvl4pPr>
      <a:lvl5pPr marL="1828021" algn="l" defTabSz="914008" rtl="0" eaLnBrk="1" latinLnBrk="0" hangingPunct="1">
        <a:defRPr sz="1800" kern="1200">
          <a:solidFill>
            <a:schemeClr val="tx1"/>
          </a:solidFill>
          <a:latin typeface="+mn-lt"/>
          <a:ea typeface="+mn-ea"/>
          <a:cs typeface="+mn-cs"/>
        </a:defRPr>
      </a:lvl5pPr>
      <a:lvl6pPr marL="2285028" algn="l" defTabSz="914008" rtl="0" eaLnBrk="1" latinLnBrk="0" hangingPunct="1">
        <a:defRPr sz="1800" kern="1200">
          <a:solidFill>
            <a:schemeClr val="tx1"/>
          </a:solidFill>
          <a:latin typeface="+mn-lt"/>
          <a:ea typeface="+mn-ea"/>
          <a:cs typeface="+mn-cs"/>
        </a:defRPr>
      </a:lvl6pPr>
      <a:lvl7pPr marL="2742033" algn="l" defTabSz="914008" rtl="0" eaLnBrk="1" latinLnBrk="0" hangingPunct="1">
        <a:defRPr sz="1800" kern="1200">
          <a:solidFill>
            <a:schemeClr val="tx1"/>
          </a:solidFill>
          <a:latin typeface="+mn-lt"/>
          <a:ea typeface="+mn-ea"/>
          <a:cs typeface="+mn-cs"/>
        </a:defRPr>
      </a:lvl7pPr>
      <a:lvl8pPr marL="3199039" algn="l" defTabSz="914008" rtl="0" eaLnBrk="1" latinLnBrk="0" hangingPunct="1">
        <a:defRPr sz="1800" kern="1200">
          <a:solidFill>
            <a:schemeClr val="tx1"/>
          </a:solidFill>
          <a:latin typeface="+mn-lt"/>
          <a:ea typeface="+mn-ea"/>
          <a:cs typeface="+mn-cs"/>
        </a:defRPr>
      </a:lvl8pPr>
      <a:lvl9pPr marL="3656044" algn="l" defTabSz="91400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00" tIns="45701" rIns="91400"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00" tIns="45701" rIns="91400"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7"/>
            <a:ext cx="2844800" cy="365125"/>
          </a:xfrm>
          <a:prstGeom prst="rect">
            <a:avLst/>
          </a:prstGeom>
        </p:spPr>
        <p:txBody>
          <a:bodyPr vert="horz" lIns="91400" tIns="45701" rIns="91400" bIns="45701" rtlCol="0" anchor="ctr"/>
          <a:lstStyle>
            <a:lvl1pPr algn="l">
              <a:defRPr sz="900">
                <a:solidFill>
                  <a:schemeClr val="tx1">
                    <a:tint val="75000"/>
                  </a:schemeClr>
                </a:solidFill>
              </a:defRPr>
            </a:lvl1p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3"/>
          </p:nvPr>
        </p:nvSpPr>
        <p:spPr>
          <a:xfrm>
            <a:off x="4165605" y="6356357"/>
            <a:ext cx="3860800" cy="365125"/>
          </a:xfrm>
          <a:prstGeom prst="rect">
            <a:avLst/>
          </a:prstGeom>
        </p:spPr>
        <p:txBody>
          <a:bodyPr vert="horz" lIns="91400" tIns="45701" rIns="91400" bIns="45701"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00" tIns="45701" rIns="91400" bIns="45701" rtlCol="0" anchor="ctr"/>
          <a:lstStyle>
            <a:lvl1pPr algn="r">
              <a:defRPr sz="900">
                <a:solidFill>
                  <a:schemeClr val="tx1">
                    <a:tint val="75000"/>
                  </a:schemeClr>
                </a:solidFill>
              </a:defRPr>
            </a:lvl1p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742836"/>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xStyles>
    <p:titleStyle>
      <a:lvl1pPr algn="ctr" defTabSz="685506" rtl="0" eaLnBrk="1" latinLnBrk="0" hangingPunct="1">
        <a:spcBef>
          <a:spcPct val="0"/>
        </a:spcBef>
        <a:buNone/>
        <a:defRPr sz="3300" kern="1200">
          <a:solidFill>
            <a:schemeClr val="tx1"/>
          </a:solidFill>
          <a:latin typeface="+mj-lt"/>
          <a:ea typeface="+mj-ea"/>
          <a:cs typeface="+mj-cs"/>
        </a:defRPr>
      </a:lvl1pPr>
    </p:titleStyle>
    <p:bodyStyle>
      <a:lvl1pPr marL="257065" indent="-257065" algn="l" defTabSz="685506"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976" indent="-214221" algn="l" defTabSz="685506"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6886" indent="-171377" algn="l" defTabSz="685506"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639"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394"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149"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902"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655"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410" indent="-171377" algn="l" defTabSz="68550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506" rtl="0" eaLnBrk="1" latinLnBrk="0" hangingPunct="1">
        <a:defRPr sz="1350" kern="1200">
          <a:solidFill>
            <a:schemeClr val="tx1"/>
          </a:solidFill>
          <a:latin typeface="+mn-lt"/>
          <a:ea typeface="+mn-ea"/>
          <a:cs typeface="+mn-cs"/>
        </a:defRPr>
      </a:lvl1pPr>
      <a:lvl2pPr marL="342755" algn="l" defTabSz="685506" rtl="0" eaLnBrk="1" latinLnBrk="0" hangingPunct="1">
        <a:defRPr sz="1350" kern="1200">
          <a:solidFill>
            <a:schemeClr val="tx1"/>
          </a:solidFill>
          <a:latin typeface="+mn-lt"/>
          <a:ea typeface="+mn-ea"/>
          <a:cs typeface="+mn-cs"/>
        </a:defRPr>
      </a:lvl2pPr>
      <a:lvl3pPr marL="685506" algn="l" defTabSz="685506" rtl="0" eaLnBrk="1" latinLnBrk="0" hangingPunct="1">
        <a:defRPr sz="1350" kern="1200">
          <a:solidFill>
            <a:schemeClr val="tx1"/>
          </a:solidFill>
          <a:latin typeface="+mn-lt"/>
          <a:ea typeface="+mn-ea"/>
          <a:cs typeface="+mn-cs"/>
        </a:defRPr>
      </a:lvl3pPr>
      <a:lvl4pPr marL="1028262" algn="l" defTabSz="685506" rtl="0" eaLnBrk="1" latinLnBrk="0" hangingPunct="1">
        <a:defRPr sz="1350" kern="1200">
          <a:solidFill>
            <a:schemeClr val="tx1"/>
          </a:solidFill>
          <a:latin typeface="+mn-lt"/>
          <a:ea typeface="+mn-ea"/>
          <a:cs typeface="+mn-cs"/>
        </a:defRPr>
      </a:lvl4pPr>
      <a:lvl5pPr marL="1371016" algn="l" defTabSz="685506" rtl="0" eaLnBrk="1" latinLnBrk="0" hangingPunct="1">
        <a:defRPr sz="1350" kern="1200">
          <a:solidFill>
            <a:schemeClr val="tx1"/>
          </a:solidFill>
          <a:latin typeface="+mn-lt"/>
          <a:ea typeface="+mn-ea"/>
          <a:cs typeface="+mn-cs"/>
        </a:defRPr>
      </a:lvl5pPr>
      <a:lvl6pPr marL="1713771" algn="l" defTabSz="685506" rtl="0" eaLnBrk="1" latinLnBrk="0" hangingPunct="1">
        <a:defRPr sz="1350" kern="1200">
          <a:solidFill>
            <a:schemeClr val="tx1"/>
          </a:solidFill>
          <a:latin typeface="+mn-lt"/>
          <a:ea typeface="+mn-ea"/>
          <a:cs typeface="+mn-cs"/>
        </a:defRPr>
      </a:lvl6pPr>
      <a:lvl7pPr marL="2056525" algn="l" defTabSz="685506" rtl="0" eaLnBrk="1" latinLnBrk="0" hangingPunct="1">
        <a:defRPr sz="1350" kern="1200">
          <a:solidFill>
            <a:schemeClr val="tx1"/>
          </a:solidFill>
          <a:latin typeface="+mn-lt"/>
          <a:ea typeface="+mn-ea"/>
          <a:cs typeface="+mn-cs"/>
        </a:defRPr>
      </a:lvl7pPr>
      <a:lvl8pPr marL="2399279" algn="l" defTabSz="685506" rtl="0" eaLnBrk="1" latinLnBrk="0" hangingPunct="1">
        <a:defRPr sz="1350" kern="1200">
          <a:solidFill>
            <a:schemeClr val="tx1"/>
          </a:solidFill>
          <a:latin typeface="+mn-lt"/>
          <a:ea typeface="+mn-ea"/>
          <a:cs typeface="+mn-cs"/>
        </a:defRPr>
      </a:lvl8pPr>
      <a:lvl9pPr marL="2742033" algn="l" defTabSz="685506"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Slide Background 2 copy"/>
          <p:cNvPicPr>
            <a:picLocks noChangeAspect="1" noChangeArrowheads="1"/>
          </p:cNvPicPr>
          <p:nvPr userDrawn="1"/>
        </p:nvPicPr>
        <p:blipFill>
          <a:blip r:embed="rId13"/>
          <a:srcRect/>
          <a:stretch>
            <a:fillRect/>
          </a:stretch>
        </p:blipFill>
        <p:spPr bwMode="auto">
          <a:xfrm>
            <a:off x="0" y="0"/>
            <a:ext cx="12192000" cy="6858000"/>
          </a:xfrm>
          <a:prstGeom prst="rect">
            <a:avLst/>
          </a:prstGeom>
          <a:noFill/>
          <a:ln w="9525">
            <a:noFill/>
            <a:miter lim="800000"/>
            <a:headEnd/>
            <a:tailEnd/>
          </a:ln>
        </p:spPr>
      </p:pic>
      <p:sp>
        <p:nvSpPr>
          <p:cNvPr id="537603" name="Rectangle 3"/>
          <p:cNvSpPr>
            <a:spLocks noChangeArrowheads="1"/>
          </p:cNvSpPr>
          <p:nvPr userDrawn="1"/>
        </p:nvSpPr>
        <p:spPr bwMode="auto">
          <a:xfrm>
            <a:off x="0" y="0"/>
            <a:ext cx="12192000" cy="6858000"/>
          </a:xfrm>
          <a:prstGeom prst="rect">
            <a:avLst/>
          </a:prstGeom>
          <a:solidFill>
            <a:schemeClr val="tx1"/>
          </a:solidFill>
          <a:ln w="9525">
            <a:solidFill>
              <a:schemeClr val="tx1"/>
            </a:solidFill>
            <a:miter lim="800000"/>
            <a:headEnd/>
            <a:tailEnd/>
          </a:ln>
          <a:effectLst/>
        </p:spPr>
        <p:txBody>
          <a:bodyPr wrap="none" anchor="ctr"/>
          <a:lstStyle/>
          <a:p>
            <a:pPr defTabSz="685800" fontAlgn="base">
              <a:spcBef>
                <a:spcPct val="0"/>
              </a:spcBef>
              <a:spcAft>
                <a:spcPct val="0"/>
              </a:spcAft>
              <a:defRPr/>
            </a:pPr>
            <a:endParaRPr lang="en-US" sz="1500">
              <a:solidFill>
                <a:srgbClr val="000000"/>
              </a:solidFill>
              <a:latin typeface="Arial" charset="0"/>
            </a:endParaRPr>
          </a:p>
        </p:txBody>
      </p:sp>
      <p:sp>
        <p:nvSpPr>
          <p:cNvPr id="537604" name="Rectangle 4"/>
          <p:cNvSpPr>
            <a:spLocks noGrp="1" noChangeArrowheads="1"/>
          </p:cNvSpPr>
          <p:nvPr>
            <p:ph type="title"/>
          </p:nvPr>
        </p:nvSpPr>
        <p:spPr bwMode="auto">
          <a:xfrm>
            <a:off x="609600" y="274638"/>
            <a:ext cx="10972800" cy="11430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37605" name="Rectangle 5"/>
          <p:cNvSpPr>
            <a:spLocks noGrp="1" noChangeArrowheads="1"/>
          </p:cNvSpPr>
          <p:nvPr>
            <p:ph type="body" idx="1"/>
          </p:nvPr>
        </p:nvSpPr>
        <p:spPr bwMode="auto">
          <a:xfrm>
            <a:off x="609600" y="1600203"/>
            <a:ext cx="10972800" cy="4525963"/>
          </a:xfrm>
          <a:prstGeom prst="rect">
            <a:avLst/>
          </a:prstGeom>
          <a:noFill/>
          <a:ln w="9525">
            <a:noFill/>
            <a:miter lim="800000"/>
            <a:headEnd/>
            <a:tailEnd/>
          </a:ln>
          <a:effectLst>
            <a:outerShdw dist="1796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7606" name="Rectangle 6"/>
          <p:cNvSpPr>
            <a:spLocks noGrp="1" noChangeArrowheads="1"/>
          </p:cNvSpPr>
          <p:nvPr>
            <p:ph type="ftr" sz="quarter" idx="3"/>
          </p:nvPr>
        </p:nvSpPr>
        <p:spPr bwMode="auto">
          <a:xfrm>
            <a:off x="609600" y="6473828"/>
            <a:ext cx="38608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rgbClr val="FFFF99"/>
                </a:solidFill>
              </a:defRPr>
            </a:lvl1pPr>
          </a:lstStyle>
          <a:p>
            <a:pPr defTabSz="685800" fontAlgn="base">
              <a:spcBef>
                <a:spcPct val="0"/>
              </a:spcBef>
              <a:spcAft>
                <a:spcPct val="0"/>
              </a:spcAft>
              <a:defRPr/>
            </a:pPr>
            <a:endParaRPr lang="en-US">
              <a:latin typeface="Arial" charset="0"/>
            </a:endParaRPr>
          </a:p>
        </p:txBody>
      </p:sp>
      <p:sp>
        <p:nvSpPr>
          <p:cNvPr id="537607" name="Rectangle 7"/>
          <p:cNvSpPr>
            <a:spLocks noGrp="1" noChangeArrowheads="1"/>
          </p:cNvSpPr>
          <p:nvPr>
            <p:ph type="sldNum" sz="quarter" idx="4"/>
          </p:nvPr>
        </p:nvSpPr>
        <p:spPr bwMode="auto">
          <a:xfrm>
            <a:off x="4876800" y="6461128"/>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a:lvl1pPr>
          </a:lstStyle>
          <a:p>
            <a:pPr defTabSz="685800" fontAlgn="base">
              <a:spcBef>
                <a:spcPct val="0"/>
              </a:spcBef>
              <a:spcAft>
                <a:spcPct val="0"/>
              </a:spcAft>
              <a:defRPr/>
            </a:pPr>
            <a:fld id="{8330B9F2-3C73-4D75-BC2B-AF61A2630A9B}" type="slidenum">
              <a:rPr lang="en-US" smtClean="0">
                <a:solidFill>
                  <a:srgbClr val="000000"/>
                </a:solidFill>
                <a:latin typeface="Arial" charset="0"/>
              </a:rPr>
              <a:pPr defTabSz="685800" fontAlgn="base">
                <a:spcBef>
                  <a:spcPct val="0"/>
                </a:spcBef>
                <a:spcAft>
                  <a:spcPct val="0"/>
                </a:spcAft>
                <a:defRPr/>
              </a:pPr>
              <a:t>‹#›</a:t>
            </a:fld>
            <a:endParaRPr lang="en-US">
              <a:solidFill>
                <a:srgbClr val="000000"/>
              </a:solidFill>
              <a:latin typeface="Arial" charset="0"/>
            </a:endParaRPr>
          </a:p>
        </p:txBody>
      </p:sp>
    </p:spTree>
    <p:extLst>
      <p:ext uri="{BB962C8B-B14F-4D97-AF65-F5344CB8AC3E}">
        <p14:creationId xmlns:p14="http://schemas.microsoft.com/office/powerpoint/2010/main" val="2271005673"/>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Trebuchet MS" pitchFamily="34" charset="0"/>
        </a:defRPr>
      </a:lvl2pPr>
      <a:lvl3pPr algn="ctr" rtl="0" eaLnBrk="0" fontAlgn="base" hangingPunct="0">
        <a:spcBef>
          <a:spcPct val="0"/>
        </a:spcBef>
        <a:spcAft>
          <a:spcPct val="0"/>
        </a:spcAft>
        <a:defRPr sz="3300">
          <a:solidFill>
            <a:schemeClr val="bg1"/>
          </a:solidFill>
          <a:latin typeface="Trebuchet MS" pitchFamily="34" charset="0"/>
        </a:defRPr>
      </a:lvl3pPr>
      <a:lvl4pPr algn="ctr" rtl="0" eaLnBrk="0" fontAlgn="base" hangingPunct="0">
        <a:spcBef>
          <a:spcPct val="0"/>
        </a:spcBef>
        <a:spcAft>
          <a:spcPct val="0"/>
        </a:spcAft>
        <a:defRPr sz="3300">
          <a:solidFill>
            <a:schemeClr val="bg1"/>
          </a:solidFill>
          <a:latin typeface="Trebuchet MS" pitchFamily="34" charset="0"/>
        </a:defRPr>
      </a:lvl4pPr>
      <a:lvl5pPr algn="ctr" rtl="0" eaLnBrk="0" fontAlgn="base" hangingPunct="0">
        <a:spcBef>
          <a:spcPct val="0"/>
        </a:spcBef>
        <a:spcAft>
          <a:spcPct val="0"/>
        </a:spcAft>
        <a:defRPr sz="3300">
          <a:solidFill>
            <a:schemeClr val="bg1"/>
          </a:solidFill>
          <a:latin typeface="Trebuchet MS" pitchFamily="34" charset="0"/>
        </a:defRPr>
      </a:lvl5pPr>
      <a:lvl6pPr marL="342900" algn="ctr" rtl="0" fontAlgn="base">
        <a:spcBef>
          <a:spcPct val="0"/>
        </a:spcBef>
        <a:spcAft>
          <a:spcPct val="0"/>
        </a:spcAft>
        <a:defRPr sz="3300">
          <a:solidFill>
            <a:schemeClr val="bg1"/>
          </a:solidFill>
          <a:latin typeface="Trebuchet MS" pitchFamily="34" charset="0"/>
        </a:defRPr>
      </a:lvl6pPr>
      <a:lvl7pPr marL="685800" algn="ctr" rtl="0" fontAlgn="base">
        <a:spcBef>
          <a:spcPct val="0"/>
        </a:spcBef>
        <a:spcAft>
          <a:spcPct val="0"/>
        </a:spcAft>
        <a:defRPr sz="3300">
          <a:solidFill>
            <a:schemeClr val="bg1"/>
          </a:solidFill>
          <a:latin typeface="Trebuchet MS" pitchFamily="34" charset="0"/>
        </a:defRPr>
      </a:lvl7pPr>
      <a:lvl8pPr marL="1028700" algn="ctr" rtl="0" fontAlgn="base">
        <a:spcBef>
          <a:spcPct val="0"/>
        </a:spcBef>
        <a:spcAft>
          <a:spcPct val="0"/>
        </a:spcAft>
        <a:defRPr sz="3300">
          <a:solidFill>
            <a:schemeClr val="bg1"/>
          </a:solidFill>
          <a:latin typeface="Trebuchet MS" pitchFamily="34" charset="0"/>
        </a:defRPr>
      </a:lvl8pPr>
      <a:lvl9pPr marL="1371600" algn="ctr" rtl="0" fontAlgn="base">
        <a:spcBef>
          <a:spcPct val="0"/>
        </a:spcBef>
        <a:spcAft>
          <a:spcPct val="0"/>
        </a:spcAft>
        <a:defRPr sz="3300">
          <a:solidFill>
            <a:schemeClr val="bg1"/>
          </a:solidFill>
          <a:latin typeface="Trebuchet MS" pitchFamily="34" charset="0"/>
        </a:defRPr>
      </a:lvl9pPr>
    </p:titleStyle>
    <p:bodyStyle>
      <a:lvl1pPr marL="257175" indent="-257175" algn="l" rtl="0" eaLnBrk="0" fontAlgn="base" hangingPunct="0">
        <a:spcBef>
          <a:spcPct val="20000"/>
        </a:spcBef>
        <a:spcAft>
          <a:spcPct val="0"/>
        </a:spcAft>
        <a:buChar char="•"/>
        <a:defRPr sz="24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a:solidFill>
            <a:schemeClr val="bg1"/>
          </a:solidFill>
          <a:latin typeface="+mn-lt"/>
        </a:defRPr>
      </a:lvl2pPr>
      <a:lvl3pPr marL="857250" indent="-171450" algn="l" rtl="0" eaLnBrk="0" fontAlgn="base" hangingPunct="0">
        <a:spcBef>
          <a:spcPct val="20000"/>
        </a:spcBef>
        <a:spcAft>
          <a:spcPct val="0"/>
        </a:spcAft>
        <a:buChar char="•"/>
        <a:defRPr sz="1800">
          <a:solidFill>
            <a:schemeClr val="bg1"/>
          </a:solidFill>
          <a:latin typeface="+mn-lt"/>
        </a:defRPr>
      </a:lvl3pPr>
      <a:lvl4pPr marL="1200150" indent="-171450" algn="l" rtl="0" eaLnBrk="0" fontAlgn="base" hangingPunct="0">
        <a:spcBef>
          <a:spcPct val="20000"/>
        </a:spcBef>
        <a:spcAft>
          <a:spcPct val="0"/>
        </a:spcAft>
        <a:buChar char="–"/>
        <a:defRPr sz="1500">
          <a:solidFill>
            <a:schemeClr val="bg1"/>
          </a:solidFill>
          <a:latin typeface="+mn-lt"/>
        </a:defRPr>
      </a:lvl4pPr>
      <a:lvl5pPr marL="1543050" indent="-171450" algn="l" rtl="0" eaLnBrk="0" fontAlgn="base" hangingPunct="0">
        <a:spcBef>
          <a:spcPct val="20000"/>
        </a:spcBef>
        <a:spcAft>
          <a:spcPct val="0"/>
        </a:spcAft>
        <a:buChar char="»"/>
        <a:defRPr sz="1500">
          <a:solidFill>
            <a:schemeClr val="bg1"/>
          </a:solidFill>
          <a:latin typeface="+mn-lt"/>
        </a:defRPr>
      </a:lvl5pPr>
      <a:lvl6pPr marL="1885950" indent="-171450" algn="l" rtl="0" fontAlgn="base">
        <a:spcBef>
          <a:spcPct val="20000"/>
        </a:spcBef>
        <a:spcAft>
          <a:spcPct val="0"/>
        </a:spcAft>
        <a:buChar char="»"/>
        <a:defRPr sz="1500">
          <a:solidFill>
            <a:schemeClr val="bg1"/>
          </a:solidFill>
          <a:latin typeface="+mn-lt"/>
        </a:defRPr>
      </a:lvl6pPr>
      <a:lvl7pPr marL="2228850" indent="-171450" algn="l" rtl="0" fontAlgn="base">
        <a:spcBef>
          <a:spcPct val="20000"/>
        </a:spcBef>
        <a:spcAft>
          <a:spcPct val="0"/>
        </a:spcAft>
        <a:buChar char="»"/>
        <a:defRPr sz="1500">
          <a:solidFill>
            <a:schemeClr val="bg1"/>
          </a:solidFill>
          <a:latin typeface="+mn-lt"/>
        </a:defRPr>
      </a:lvl7pPr>
      <a:lvl8pPr marL="2571750" indent="-171450" algn="l" rtl="0" fontAlgn="base">
        <a:spcBef>
          <a:spcPct val="20000"/>
        </a:spcBef>
        <a:spcAft>
          <a:spcPct val="0"/>
        </a:spcAft>
        <a:buChar char="»"/>
        <a:defRPr sz="1500">
          <a:solidFill>
            <a:schemeClr val="bg1"/>
          </a:solidFill>
          <a:latin typeface="+mn-lt"/>
        </a:defRPr>
      </a:lvl8pPr>
      <a:lvl9pPr marL="2914650" indent="-171450" algn="l" rtl="0" fontAlgn="base">
        <a:spcBef>
          <a:spcPct val="20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r>
              <a:rPr lang="en-US" smtClean="0">
                <a:solidFill>
                  <a:srgbClr val="000000"/>
                </a:solidFill>
              </a:rPr>
              <a:t>#</a:t>
            </a:r>
            <a:endParaRPr lang="en-US">
              <a:solidFill>
                <a:srgbClr val="000000"/>
              </a:solidFill>
            </a:endParaRPr>
          </a:p>
        </p:txBody>
      </p:sp>
    </p:spTree>
    <p:extLst>
      <p:ext uri="{BB962C8B-B14F-4D97-AF65-F5344CB8AC3E}">
        <p14:creationId xmlns:p14="http://schemas.microsoft.com/office/powerpoint/2010/main" val="4111856962"/>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fontAlgn="base">
        <a:spcBef>
          <a:spcPct val="0"/>
        </a:spcBef>
        <a:spcAft>
          <a:spcPct val="0"/>
        </a:spcAft>
        <a:defRPr sz="2700">
          <a:solidFill>
            <a:schemeClr val="tx2"/>
          </a:solidFill>
          <a:latin typeface="+mj-lt"/>
          <a:ea typeface="+mj-ea"/>
          <a:cs typeface="+mj-cs"/>
        </a:defRPr>
      </a:lvl1pPr>
      <a:lvl2pPr algn="ctr" rtl="0" fontAlgn="base">
        <a:spcBef>
          <a:spcPct val="0"/>
        </a:spcBef>
        <a:spcAft>
          <a:spcPct val="0"/>
        </a:spcAft>
        <a:defRPr sz="2700">
          <a:solidFill>
            <a:schemeClr val="tx2"/>
          </a:solidFill>
          <a:latin typeface="Arial" charset="0"/>
        </a:defRPr>
      </a:lvl2pPr>
      <a:lvl3pPr algn="ctr" rtl="0" fontAlgn="base">
        <a:spcBef>
          <a:spcPct val="0"/>
        </a:spcBef>
        <a:spcAft>
          <a:spcPct val="0"/>
        </a:spcAft>
        <a:defRPr sz="2700">
          <a:solidFill>
            <a:schemeClr val="tx2"/>
          </a:solidFill>
          <a:latin typeface="Arial" charset="0"/>
        </a:defRPr>
      </a:lvl3pPr>
      <a:lvl4pPr algn="ctr" rtl="0" fontAlgn="base">
        <a:spcBef>
          <a:spcPct val="0"/>
        </a:spcBef>
        <a:spcAft>
          <a:spcPct val="0"/>
        </a:spcAft>
        <a:defRPr sz="2700">
          <a:solidFill>
            <a:schemeClr val="tx2"/>
          </a:solidFill>
          <a:latin typeface="Arial" charset="0"/>
        </a:defRPr>
      </a:lvl4pPr>
      <a:lvl5pPr algn="ctr" rtl="0" fontAlgn="base">
        <a:spcBef>
          <a:spcPct val="0"/>
        </a:spcBef>
        <a:spcAft>
          <a:spcPct val="0"/>
        </a:spcAft>
        <a:defRPr sz="2700">
          <a:solidFill>
            <a:schemeClr val="tx2"/>
          </a:solidFill>
          <a:latin typeface="Arial" charset="0"/>
        </a:defRPr>
      </a:lvl5pPr>
      <a:lvl6pPr marL="342900" algn="ctr" rtl="0" fontAlgn="base">
        <a:spcBef>
          <a:spcPct val="0"/>
        </a:spcBef>
        <a:spcAft>
          <a:spcPct val="0"/>
        </a:spcAft>
        <a:defRPr sz="2700">
          <a:solidFill>
            <a:schemeClr val="tx2"/>
          </a:solidFill>
          <a:latin typeface="Arial" charset="0"/>
        </a:defRPr>
      </a:lvl6pPr>
      <a:lvl7pPr marL="685800" algn="ctr" rtl="0" fontAlgn="base">
        <a:spcBef>
          <a:spcPct val="0"/>
        </a:spcBef>
        <a:spcAft>
          <a:spcPct val="0"/>
        </a:spcAft>
        <a:defRPr sz="2700">
          <a:solidFill>
            <a:schemeClr val="tx2"/>
          </a:solidFill>
          <a:latin typeface="Arial" charset="0"/>
        </a:defRPr>
      </a:lvl7pPr>
      <a:lvl8pPr marL="1028700" algn="ctr" rtl="0" fontAlgn="base">
        <a:spcBef>
          <a:spcPct val="0"/>
        </a:spcBef>
        <a:spcAft>
          <a:spcPct val="0"/>
        </a:spcAft>
        <a:defRPr sz="2700">
          <a:solidFill>
            <a:schemeClr val="tx2"/>
          </a:solidFill>
          <a:latin typeface="Arial" charset="0"/>
        </a:defRPr>
      </a:lvl8pPr>
      <a:lvl9pPr marL="1371600" algn="ctr" rtl="0" fontAlgn="base">
        <a:spcBef>
          <a:spcPct val="0"/>
        </a:spcBef>
        <a:spcAft>
          <a:spcPct val="0"/>
        </a:spcAft>
        <a:defRPr sz="2700">
          <a:solidFill>
            <a:schemeClr val="tx2"/>
          </a:solidFill>
          <a:latin typeface="Arial" charset="0"/>
        </a:defRPr>
      </a:lvl9pPr>
    </p:titleStyle>
    <p:bodyStyle>
      <a:lvl1pPr marL="257175" indent="-257175" algn="l" rtl="0" fontAlgn="base">
        <a:spcBef>
          <a:spcPct val="20000"/>
        </a:spcBef>
        <a:spcAft>
          <a:spcPct val="0"/>
        </a:spcAft>
        <a:buChar char="•"/>
        <a:defRPr sz="2100">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r>
              <a:rPr lang="en-US" smtClean="0">
                <a:solidFill>
                  <a:srgbClr val="000000"/>
                </a:solidFill>
              </a:rPr>
              <a:t>#</a:t>
            </a:r>
            <a:endParaRPr lang="en-US">
              <a:solidFill>
                <a:srgbClr val="000000"/>
              </a:solidFill>
            </a:endParaRPr>
          </a:p>
        </p:txBody>
      </p:sp>
    </p:spTree>
    <p:extLst>
      <p:ext uri="{BB962C8B-B14F-4D97-AF65-F5344CB8AC3E}">
        <p14:creationId xmlns:p14="http://schemas.microsoft.com/office/powerpoint/2010/main" val="469967611"/>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xStyles>
    <p:titleStyle>
      <a:lvl1pPr algn="ctr" rtl="0" fontAlgn="base">
        <a:spcBef>
          <a:spcPct val="0"/>
        </a:spcBef>
        <a:spcAft>
          <a:spcPct val="0"/>
        </a:spcAft>
        <a:defRPr sz="2700">
          <a:solidFill>
            <a:schemeClr val="tx2"/>
          </a:solidFill>
          <a:latin typeface="+mj-lt"/>
          <a:ea typeface="+mj-ea"/>
          <a:cs typeface="+mj-cs"/>
        </a:defRPr>
      </a:lvl1pPr>
      <a:lvl2pPr algn="ctr" rtl="0" fontAlgn="base">
        <a:spcBef>
          <a:spcPct val="0"/>
        </a:spcBef>
        <a:spcAft>
          <a:spcPct val="0"/>
        </a:spcAft>
        <a:defRPr sz="2700">
          <a:solidFill>
            <a:schemeClr val="tx2"/>
          </a:solidFill>
          <a:latin typeface="Arial" charset="0"/>
        </a:defRPr>
      </a:lvl2pPr>
      <a:lvl3pPr algn="ctr" rtl="0" fontAlgn="base">
        <a:spcBef>
          <a:spcPct val="0"/>
        </a:spcBef>
        <a:spcAft>
          <a:spcPct val="0"/>
        </a:spcAft>
        <a:defRPr sz="2700">
          <a:solidFill>
            <a:schemeClr val="tx2"/>
          </a:solidFill>
          <a:latin typeface="Arial" charset="0"/>
        </a:defRPr>
      </a:lvl3pPr>
      <a:lvl4pPr algn="ctr" rtl="0" fontAlgn="base">
        <a:spcBef>
          <a:spcPct val="0"/>
        </a:spcBef>
        <a:spcAft>
          <a:spcPct val="0"/>
        </a:spcAft>
        <a:defRPr sz="2700">
          <a:solidFill>
            <a:schemeClr val="tx2"/>
          </a:solidFill>
          <a:latin typeface="Arial" charset="0"/>
        </a:defRPr>
      </a:lvl4pPr>
      <a:lvl5pPr algn="ctr" rtl="0" fontAlgn="base">
        <a:spcBef>
          <a:spcPct val="0"/>
        </a:spcBef>
        <a:spcAft>
          <a:spcPct val="0"/>
        </a:spcAft>
        <a:defRPr sz="2700">
          <a:solidFill>
            <a:schemeClr val="tx2"/>
          </a:solidFill>
          <a:latin typeface="Arial" charset="0"/>
        </a:defRPr>
      </a:lvl5pPr>
      <a:lvl6pPr marL="342900" algn="ctr" rtl="0" fontAlgn="base">
        <a:spcBef>
          <a:spcPct val="0"/>
        </a:spcBef>
        <a:spcAft>
          <a:spcPct val="0"/>
        </a:spcAft>
        <a:defRPr sz="2700">
          <a:solidFill>
            <a:schemeClr val="tx2"/>
          </a:solidFill>
          <a:latin typeface="Arial" charset="0"/>
        </a:defRPr>
      </a:lvl6pPr>
      <a:lvl7pPr marL="685800" algn="ctr" rtl="0" fontAlgn="base">
        <a:spcBef>
          <a:spcPct val="0"/>
        </a:spcBef>
        <a:spcAft>
          <a:spcPct val="0"/>
        </a:spcAft>
        <a:defRPr sz="2700">
          <a:solidFill>
            <a:schemeClr val="tx2"/>
          </a:solidFill>
          <a:latin typeface="Arial" charset="0"/>
        </a:defRPr>
      </a:lvl7pPr>
      <a:lvl8pPr marL="1028700" algn="ctr" rtl="0" fontAlgn="base">
        <a:spcBef>
          <a:spcPct val="0"/>
        </a:spcBef>
        <a:spcAft>
          <a:spcPct val="0"/>
        </a:spcAft>
        <a:defRPr sz="2700">
          <a:solidFill>
            <a:schemeClr val="tx2"/>
          </a:solidFill>
          <a:latin typeface="Arial" charset="0"/>
        </a:defRPr>
      </a:lvl8pPr>
      <a:lvl9pPr marL="1371600" algn="ctr" rtl="0" fontAlgn="base">
        <a:spcBef>
          <a:spcPct val="0"/>
        </a:spcBef>
        <a:spcAft>
          <a:spcPct val="0"/>
        </a:spcAft>
        <a:defRPr sz="2700">
          <a:solidFill>
            <a:schemeClr val="tx2"/>
          </a:solidFill>
          <a:latin typeface="Arial" charset="0"/>
        </a:defRPr>
      </a:lvl9pPr>
    </p:titleStyle>
    <p:bodyStyle>
      <a:lvl1pPr marL="257175" indent="-257175" algn="l" rtl="0" fontAlgn="base">
        <a:spcBef>
          <a:spcPct val="20000"/>
        </a:spcBef>
        <a:spcAft>
          <a:spcPct val="0"/>
        </a:spcAft>
        <a:buChar char="•"/>
        <a:defRPr sz="2100">
          <a:solidFill>
            <a:schemeClr val="tx1"/>
          </a:solidFill>
          <a:latin typeface="+mn-lt"/>
          <a:ea typeface="+mn-ea"/>
          <a:cs typeface="+mn-cs"/>
        </a:defRPr>
      </a:lvl1pPr>
      <a:lvl2pPr marL="557213" indent="-214313" algn="l" rtl="0" fontAlgn="base">
        <a:spcBef>
          <a:spcPct val="20000"/>
        </a:spcBef>
        <a:spcAft>
          <a:spcPct val="0"/>
        </a:spcAft>
        <a:buChar char="–"/>
        <a:defRPr sz="1800">
          <a:solidFill>
            <a:schemeClr val="tx1"/>
          </a:solidFill>
          <a:latin typeface="+mn-lt"/>
        </a:defRPr>
      </a:lvl2pPr>
      <a:lvl3pPr marL="857250" indent="-171450" algn="l" rtl="0" fontAlgn="base">
        <a:spcBef>
          <a:spcPct val="20000"/>
        </a:spcBef>
        <a:spcAft>
          <a:spcPct val="0"/>
        </a:spcAft>
        <a:buChar char="•"/>
        <a:defRPr sz="1500">
          <a:solidFill>
            <a:schemeClr val="tx1"/>
          </a:solidFill>
          <a:latin typeface="+mn-lt"/>
        </a:defRPr>
      </a:lvl3pPr>
      <a:lvl4pPr marL="1200150" indent="-171450" algn="l" rtl="0" fontAlgn="base">
        <a:spcBef>
          <a:spcPct val="20000"/>
        </a:spcBef>
        <a:spcAft>
          <a:spcPct val="0"/>
        </a:spcAft>
        <a:buChar char="–"/>
        <a:defRPr>
          <a:solidFill>
            <a:schemeClr val="tx1"/>
          </a:solidFill>
          <a:latin typeface="+mn-lt"/>
        </a:defRPr>
      </a:lvl4pPr>
      <a:lvl5pPr marL="1543050" indent="-171450" algn="l" rtl="0" fontAlgn="base">
        <a:spcBef>
          <a:spcPct val="20000"/>
        </a:spcBef>
        <a:spcAft>
          <a:spcPct val="0"/>
        </a:spcAft>
        <a:buChar char="»"/>
        <a:defRPr>
          <a:solidFill>
            <a:schemeClr val="tx1"/>
          </a:solidFill>
          <a:latin typeface="+mn-lt"/>
        </a:defRPr>
      </a:lvl5pPr>
      <a:lvl6pPr marL="1885950" indent="-171450" algn="l" rtl="0" fontAlgn="base">
        <a:spcBef>
          <a:spcPct val="20000"/>
        </a:spcBef>
        <a:spcAft>
          <a:spcPct val="0"/>
        </a:spcAft>
        <a:buChar char="»"/>
        <a:defRPr>
          <a:solidFill>
            <a:schemeClr val="tx1"/>
          </a:solidFill>
          <a:latin typeface="+mn-lt"/>
        </a:defRPr>
      </a:lvl6pPr>
      <a:lvl7pPr marL="2228850" indent="-171450" algn="l" rtl="0" fontAlgn="base">
        <a:spcBef>
          <a:spcPct val="20000"/>
        </a:spcBef>
        <a:spcAft>
          <a:spcPct val="0"/>
        </a:spcAft>
        <a:buChar char="»"/>
        <a:defRPr>
          <a:solidFill>
            <a:schemeClr val="tx1"/>
          </a:solidFill>
          <a:latin typeface="+mn-lt"/>
        </a:defRPr>
      </a:lvl7pPr>
      <a:lvl8pPr marL="2571750" indent="-171450" algn="l" rtl="0" fontAlgn="base">
        <a:spcBef>
          <a:spcPct val="20000"/>
        </a:spcBef>
        <a:spcAft>
          <a:spcPct val="0"/>
        </a:spcAft>
        <a:buChar char="»"/>
        <a:defRPr>
          <a:solidFill>
            <a:schemeClr val="tx1"/>
          </a:solidFill>
          <a:latin typeface="+mn-lt"/>
        </a:defRPr>
      </a:lvl8pPr>
      <a:lvl9pPr marL="291465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E5E44-B87D-4098-BC05-ECE6D8E00D7E}" type="datetimeFigureOut">
              <a:rPr lang="en-US" smtClean="0"/>
              <a:pPr/>
              <a:t>11/18/2014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smtClean="0"/>
              <a:t>© GBell</a:t>
            </a:r>
          </a:p>
          <a:p>
            <a:endParaRPr lang="en-US" dirty="0"/>
          </a:p>
        </p:txBody>
      </p:sp>
    </p:spTree>
    <p:extLst>
      <p:ext uri="{BB962C8B-B14F-4D97-AF65-F5344CB8AC3E}">
        <p14:creationId xmlns:p14="http://schemas.microsoft.com/office/powerpoint/2010/main" val="1803764335"/>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00" tIns="45701" rIns="91400"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00" tIns="45701" rIns="91400"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00" tIns="45701" rIns="91400" bIns="45701" rtlCol="0" anchor="ctr"/>
          <a:lstStyle>
            <a:lvl1pPr algn="l">
              <a:defRPr sz="1200">
                <a:solidFill>
                  <a:schemeClr val="tx1">
                    <a:tint val="75000"/>
                  </a:schemeClr>
                </a:solidFill>
              </a:defRPr>
            </a:lvl1p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3"/>
          </p:nvPr>
        </p:nvSpPr>
        <p:spPr>
          <a:xfrm>
            <a:off x="4165605" y="6356355"/>
            <a:ext cx="3860800"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00" tIns="45701" rIns="91400" bIns="45701" rtlCol="0" anchor="ctr"/>
          <a:lstStyle>
            <a:lvl1pPr algn="r">
              <a:defRPr sz="1200">
                <a:solidFill>
                  <a:schemeClr val="tx1">
                    <a:tint val="75000"/>
                  </a:schemeClr>
                </a:solidFill>
              </a:defRPr>
            </a:lvl1p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681849"/>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 id="2147484512" r:id="rId12"/>
    <p:sldLayoutId id="2147484513" r:id="rId13"/>
    <p:sldLayoutId id="2147484514" r:id="rId14"/>
  </p:sldLayoutIdLst>
  <p:txStyles>
    <p:titleStyle>
      <a:lvl1pPr algn="ctr" defTabSz="914008" rtl="0" eaLnBrk="1" latinLnBrk="0" hangingPunct="1">
        <a:spcBef>
          <a:spcPct val="0"/>
        </a:spcBef>
        <a:buNone/>
        <a:defRPr sz="4400" kern="1200">
          <a:solidFill>
            <a:schemeClr val="tx1"/>
          </a:solidFill>
          <a:latin typeface="+mj-lt"/>
          <a:ea typeface="+mj-ea"/>
          <a:cs typeface="+mj-cs"/>
        </a:defRPr>
      </a:lvl1pPr>
    </p:titleStyle>
    <p:bodyStyle>
      <a:lvl1pPr marL="342753" indent="-342753" algn="l" defTabSz="9140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34" indent="-285628" algn="l" defTabSz="9140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14" indent="-228503" algn="l" defTabSz="9140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19"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25"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32"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3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0"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4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08" rtl="0" eaLnBrk="1" latinLnBrk="0" hangingPunct="1">
        <a:defRPr sz="1800" kern="1200">
          <a:solidFill>
            <a:schemeClr val="tx1"/>
          </a:solidFill>
          <a:latin typeface="+mn-lt"/>
          <a:ea typeface="+mn-ea"/>
          <a:cs typeface="+mn-cs"/>
        </a:defRPr>
      </a:lvl1pPr>
      <a:lvl2pPr marL="457006" algn="l" defTabSz="914008" rtl="0" eaLnBrk="1" latinLnBrk="0" hangingPunct="1">
        <a:defRPr sz="1800" kern="1200">
          <a:solidFill>
            <a:schemeClr val="tx1"/>
          </a:solidFill>
          <a:latin typeface="+mn-lt"/>
          <a:ea typeface="+mn-ea"/>
          <a:cs typeface="+mn-cs"/>
        </a:defRPr>
      </a:lvl2pPr>
      <a:lvl3pPr marL="914008" algn="l" defTabSz="914008" rtl="0" eaLnBrk="1" latinLnBrk="0" hangingPunct="1">
        <a:defRPr sz="1800" kern="1200">
          <a:solidFill>
            <a:schemeClr val="tx1"/>
          </a:solidFill>
          <a:latin typeface="+mn-lt"/>
          <a:ea typeface="+mn-ea"/>
          <a:cs typeface="+mn-cs"/>
        </a:defRPr>
      </a:lvl3pPr>
      <a:lvl4pPr marL="1371016" algn="l" defTabSz="914008" rtl="0" eaLnBrk="1" latinLnBrk="0" hangingPunct="1">
        <a:defRPr sz="1800" kern="1200">
          <a:solidFill>
            <a:schemeClr val="tx1"/>
          </a:solidFill>
          <a:latin typeface="+mn-lt"/>
          <a:ea typeface="+mn-ea"/>
          <a:cs typeface="+mn-cs"/>
        </a:defRPr>
      </a:lvl4pPr>
      <a:lvl5pPr marL="1828021" algn="l" defTabSz="914008" rtl="0" eaLnBrk="1" latinLnBrk="0" hangingPunct="1">
        <a:defRPr sz="1800" kern="1200">
          <a:solidFill>
            <a:schemeClr val="tx1"/>
          </a:solidFill>
          <a:latin typeface="+mn-lt"/>
          <a:ea typeface="+mn-ea"/>
          <a:cs typeface="+mn-cs"/>
        </a:defRPr>
      </a:lvl5pPr>
      <a:lvl6pPr marL="2285028" algn="l" defTabSz="914008" rtl="0" eaLnBrk="1" latinLnBrk="0" hangingPunct="1">
        <a:defRPr sz="1800" kern="1200">
          <a:solidFill>
            <a:schemeClr val="tx1"/>
          </a:solidFill>
          <a:latin typeface="+mn-lt"/>
          <a:ea typeface="+mn-ea"/>
          <a:cs typeface="+mn-cs"/>
        </a:defRPr>
      </a:lvl6pPr>
      <a:lvl7pPr marL="2742033" algn="l" defTabSz="914008" rtl="0" eaLnBrk="1" latinLnBrk="0" hangingPunct="1">
        <a:defRPr sz="1800" kern="1200">
          <a:solidFill>
            <a:schemeClr val="tx1"/>
          </a:solidFill>
          <a:latin typeface="+mn-lt"/>
          <a:ea typeface="+mn-ea"/>
          <a:cs typeface="+mn-cs"/>
        </a:defRPr>
      </a:lvl7pPr>
      <a:lvl8pPr marL="3199039" algn="l" defTabSz="914008" rtl="0" eaLnBrk="1" latinLnBrk="0" hangingPunct="1">
        <a:defRPr sz="1800" kern="1200">
          <a:solidFill>
            <a:schemeClr val="tx1"/>
          </a:solidFill>
          <a:latin typeface="+mn-lt"/>
          <a:ea typeface="+mn-ea"/>
          <a:cs typeface="+mn-cs"/>
        </a:defRPr>
      </a:lvl8pPr>
      <a:lvl9pPr marL="3656044" algn="l" defTabSz="91400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r>
              <a:rPr lang="en-US" smtClean="0">
                <a:solidFill>
                  <a:srgbClr val="000000"/>
                </a:solidFill>
              </a:rPr>
              <a:t>#</a:t>
            </a:r>
            <a:endParaRPr lang="en-US">
              <a:solidFill>
                <a:srgbClr val="000000"/>
              </a:solidFill>
            </a:endParaRPr>
          </a:p>
        </p:txBody>
      </p:sp>
    </p:spTree>
    <p:extLst>
      <p:ext uri="{BB962C8B-B14F-4D97-AF65-F5344CB8AC3E}">
        <p14:creationId xmlns:p14="http://schemas.microsoft.com/office/powerpoint/2010/main" val="359229754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098" name="Picture 8" descr="NV_Logo_3D_DarkType.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074400" y="50800"/>
            <a:ext cx="1219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914400" y="274638"/>
            <a:ext cx="10363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smtClean="0"/>
              <a:t>Click to edit Master title style</a:t>
            </a:r>
          </a:p>
        </p:txBody>
      </p:sp>
      <p:sp>
        <p:nvSpPr>
          <p:cNvPr id="4100" name="Rectangle 3"/>
          <p:cNvSpPr>
            <a:spLocks noGrp="1" noChangeArrowheads="1"/>
          </p:cNvSpPr>
          <p:nvPr>
            <p:ph type="body" idx="1"/>
          </p:nvPr>
        </p:nvSpPr>
        <p:spPr bwMode="auto">
          <a:xfrm>
            <a:off x="609600" y="1600200"/>
            <a:ext cx="1097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6" name="TextBox 5"/>
          <p:cNvSpPr txBox="1"/>
          <p:nvPr userDrawn="1"/>
        </p:nvSpPr>
        <p:spPr>
          <a:xfrm>
            <a:off x="-59267" y="6477000"/>
            <a:ext cx="1002197" cy="400110"/>
          </a:xfrm>
          <a:prstGeom prst="rect">
            <a:avLst/>
          </a:prstGeom>
          <a:noFill/>
        </p:spPr>
        <p:txBody>
          <a:bodyPr wrap="none">
            <a:spAutoFit/>
          </a:bodyPr>
          <a:lstStyle/>
          <a:p>
            <a:pPr defTabSz="914400" fontAlgn="base">
              <a:spcBef>
                <a:spcPct val="0"/>
              </a:spcBef>
              <a:spcAft>
                <a:spcPct val="0"/>
              </a:spcAft>
              <a:defRPr/>
            </a:pPr>
            <a:r>
              <a:rPr lang="en-US" sz="1000" b="1" dirty="0">
                <a:solidFill>
                  <a:srgbClr val="1B587C">
                    <a:lumMod val="40000"/>
                    <a:lumOff val="60000"/>
                  </a:srgbClr>
                </a:solidFill>
                <a:cs typeface="Arial" pitchFamily="34" charset="0"/>
              </a:rPr>
              <a:t>Vanguard TTI</a:t>
            </a:r>
          </a:p>
          <a:p>
            <a:pPr defTabSz="914400" fontAlgn="base">
              <a:spcBef>
                <a:spcPct val="0"/>
              </a:spcBef>
              <a:spcAft>
                <a:spcPct val="0"/>
              </a:spcAft>
              <a:defRPr/>
            </a:pPr>
            <a:r>
              <a:rPr lang="en-US" sz="1000" b="1" dirty="0">
                <a:solidFill>
                  <a:srgbClr val="1B587C">
                    <a:lumMod val="40000"/>
                    <a:lumOff val="60000"/>
                  </a:srgbClr>
                </a:solidFill>
                <a:cs typeface="Arial" pitchFamily="34" charset="0"/>
              </a:rPr>
              <a:t>12/6/11</a:t>
            </a:r>
          </a:p>
        </p:txBody>
      </p:sp>
      <p:sp>
        <p:nvSpPr>
          <p:cNvPr id="8" name="TextBox 7"/>
          <p:cNvSpPr txBox="1"/>
          <p:nvPr userDrawn="1"/>
        </p:nvSpPr>
        <p:spPr>
          <a:xfrm>
            <a:off x="11785601" y="6611938"/>
            <a:ext cx="341760" cy="246221"/>
          </a:xfrm>
          <a:prstGeom prst="rect">
            <a:avLst/>
          </a:prstGeom>
          <a:noFill/>
        </p:spPr>
        <p:txBody>
          <a:bodyPr wrap="none">
            <a:spAutoFit/>
          </a:bodyPr>
          <a:lstStyle/>
          <a:p>
            <a:pPr defTabSz="914400" fontAlgn="base">
              <a:spcBef>
                <a:spcPct val="0"/>
              </a:spcBef>
              <a:spcAft>
                <a:spcPct val="0"/>
              </a:spcAft>
              <a:defRPr/>
            </a:pPr>
            <a:fld id="{1F7B3508-FD3F-4D46-B823-8AFCE6F9A849}" type="slidenum">
              <a:rPr lang="en-US" sz="1000" b="1">
                <a:solidFill>
                  <a:srgbClr val="89C3E5"/>
                </a:solidFill>
                <a:cs typeface="Arial" pitchFamily="34" charset="0"/>
              </a:rPr>
              <a:pPr defTabSz="914400" fontAlgn="base">
                <a:spcBef>
                  <a:spcPct val="0"/>
                </a:spcBef>
                <a:spcAft>
                  <a:spcPct val="0"/>
                </a:spcAft>
                <a:defRPr/>
              </a:pPr>
              <a:t>‹#›</a:t>
            </a:fld>
            <a:endParaRPr lang="en-US" sz="1000" b="1" dirty="0">
              <a:solidFill>
                <a:srgbClr val="89C3E5"/>
              </a:solidFill>
              <a:cs typeface="Arial" pitchFamily="34" charset="0"/>
            </a:endParaRPr>
          </a:p>
        </p:txBody>
      </p:sp>
      <p:pic>
        <p:nvPicPr>
          <p:cNvPr id="4103" name="Picture 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3867" y="152400"/>
            <a:ext cx="982133"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114944"/>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5" r:id="rId13"/>
    <p:sldLayoutId id="2147483776" r:id="rId14"/>
  </p:sldLayoutIdLst>
  <p:transition/>
  <p:hf sldNum="0" hdr="0" dt="0"/>
  <p:txStyles>
    <p:titleStyle>
      <a:lvl1pPr algn="l" rtl="0" fontAlgn="base">
        <a:spcBef>
          <a:spcPct val="0"/>
        </a:spcBef>
        <a:spcAft>
          <a:spcPct val="0"/>
        </a:spcAft>
        <a:defRPr sz="3200" b="1">
          <a:solidFill>
            <a:schemeClr val="bg1"/>
          </a:solidFill>
          <a:latin typeface="+mj-lt"/>
          <a:ea typeface="+mj-ea"/>
          <a:cs typeface="+mj-cs"/>
        </a:defRPr>
      </a:lvl1pPr>
      <a:lvl2pPr algn="l" rtl="0" fontAlgn="base">
        <a:spcBef>
          <a:spcPct val="0"/>
        </a:spcBef>
        <a:spcAft>
          <a:spcPct val="0"/>
        </a:spcAft>
        <a:defRPr sz="3200" b="1">
          <a:solidFill>
            <a:schemeClr val="bg1"/>
          </a:solidFill>
          <a:latin typeface="Arial" charset="0"/>
        </a:defRPr>
      </a:lvl2pPr>
      <a:lvl3pPr algn="l" rtl="0" fontAlgn="base">
        <a:spcBef>
          <a:spcPct val="0"/>
        </a:spcBef>
        <a:spcAft>
          <a:spcPct val="0"/>
        </a:spcAft>
        <a:defRPr sz="3200" b="1">
          <a:solidFill>
            <a:schemeClr val="bg1"/>
          </a:solidFill>
          <a:latin typeface="Arial" charset="0"/>
        </a:defRPr>
      </a:lvl3pPr>
      <a:lvl4pPr algn="l" rtl="0" fontAlgn="base">
        <a:spcBef>
          <a:spcPct val="0"/>
        </a:spcBef>
        <a:spcAft>
          <a:spcPct val="0"/>
        </a:spcAft>
        <a:defRPr sz="3200" b="1">
          <a:solidFill>
            <a:schemeClr val="bg1"/>
          </a:solidFill>
          <a:latin typeface="Arial" charset="0"/>
        </a:defRPr>
      </a:lvl4pPr>
      <a:lvl5pPr algn="l" rtl="0" fontAlgn="base">
        <a:spcBef>
          <a:spcPct val="0"/>
        </a:spcBef>
        <a:spcAft>
          <a:spcPct val="0"/>
        </a:spcAft>
        <a:defRPr sz="3200" b="1">
          <a:solidFill>
            <a:schemeClr val="bg1"/>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344488" indent="-344488" algn="l" rtl="0" fontAlgn="base">
        <a:spcBef>
          <a:spcPct val="20000"/>
        </a:spcBef>
        <a:spcAft>
          <a:spcPct val="0"/>
        </a:spcAft>
        <a:buSzPct val="100000"/>
        <a:buBlip>
          <a:blip r:embed="rId18"/>
        </a:buBlip>
        <a:defRPr sz="2400" b="1">
          <a:solidFill>
            <a:schemeClr val="bg1"/>
          </a:solidFill>
          <a:latin typeface="+mn-lt"/>
          <a:ea typeface="+mn-ea"/>
          <a:cs typeface="+mn-cs"/>
        </a:defRPr>
      </a:lvl1pPr>
      <a:lvl2pPr marL="914400" indent="-342900" algn="l" rtl="0" fontAlgn="base">
        <a:spcBef>
          <a:spcPct val="20000"/>
        </a:spcBef>
        <a:spcAft>
          <a:spcPct val="0"/>
        </a:spcAft>
        <a:buSzPct val="100000"/>
        <a:buBlip>
          <a:blip r:embed="rId18"/>
        </a:buBlip>
        <a:defRPr sz="2000" b="1">
          <a:solidFill>
            <a:schemeClr val="bg1"/>
          </a:solidFill>
          <a:latin typeface="+mn-lt"/>
        </a:defRPr>
      </a:lvl2pPr>
      <a:lvl3pPr marL="1371600" indent="-282575" algn="l" rtl="0" fontAlgn="base">
        <a:spcBef>
          <a:spcPct val="20000"/>
        </a:spcBef>
        <a:spcAft>
          <a:spcPct val="0"/>
        </a:spcAft>
        <a:buSzPct val="100000"/>
        <a:buBlip>
          <a:blip r:embed="rId18"/>
        </a:buBlip>
        <a:defRPr b="1">
          <a:solidFill>
            <a:schemeClr val="bg1"/>
          </a:solidFill>
          <a:latin typeface="+mn-lt"/>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email"/>
          <a:srcRect/>
          <a:stretch>
            <a:fillRect/>
          </a:stretch>
        </a:blipFill>
        <a:effectLst/>
      </p:bgPr>
    </p:bg>
    <p:spTree>
      <p:nvGrpSpPr>
        <p:cNvPr id="1" name=""/>
        <p:cNvGrpSpPr/>
        <p:nvPr/>
      </p:nvGrpSpPr>
      <p:grpSpPr>
        <a:xfrm>
          <a:off x="0" y="0"/>
          <a:ext cx="0" cy="0"/>
          <a:chOff x="0" y="0"/>
          <a:chExt cx="0" cy="0"/>
        </a:xfrm>
      </p:grpSpPr>
      <p:pic>
        <p:nvPicPr>
          <p:cNvPr id="184322" name="Picture 2" descr="C:\Program Files\Microsoft Resource DVD Artwork\DVD_ART\BoxShots_Logos\MICROSOFT\Microsoft Logo Black.png"/>
          <p:cNvPicPr>
            <a:picLocks noChangeAspect="1" noChangeArrowheads="1"/>
          </p:cNvPicPr>
          <p:nvPr userDrawn="1"/>
        </p:nvPicPr>
        <p:blipFill>
          <a:blip r:embed="rId14" cstate="email">
            <a:lum bright="100000" contrast="100000"/>
          </a:blip>
          <a:srcRect/>
          <a:stretch>
            <a:fillRect/>
          </a:stretch>
        </p:blipFill>
        <p:spPr bwMode="auto">
          <a:xfrm>
            <a:off x="9956801" y="6464300"/>
            <a:ext cx="2061633" cy="254000"/>
          </a:xfrm>
          <a:prstGeom prst="rect">
            <a:avLst/>
          </a:prstGeom>
          <a:noFill/>
          <a:ln w="9525">
            <a:noFill/>
            <a:miter lim="800000"/>
            <a:headEnd/>
            <a:tailEnd/>
          </a:ln>
        </p:spPr>
      </p:pic>
      <p:sp>
        <p:nvSpPr>
          <p:cNvPr id="5" name="TextBox 2"/>
          <p:cNvSpPr txBox="1"/>
          <p:nvPr userDrawn="1"/>
        </p:nvSpPr>
        <p:spPr>
          <a:xfrm>
            <a:off x="1" y="6519864"/>
            <a:ext cx="5405967" cy="338137"/>
          </a:xfrm>
          <a:prstGeom prst="rect">
            <a:avLst/>
          </a:prstGeom>
          <a:noFill/>
        </p:spPr>
        <p:txBody>
          <a:bodyPr>
            <a:spAutoFit/>
          </a:bodyPr>
          <a:lstStyle/>
          <a:p>
            <a:pPr defTabSz="912813" fontAlgn="base">
              <a:spcBef>
                <a:spcPct val="0"/>
              </a:spcBef>
              <a:spcAft>
                <a:spcPct val="0"/>
              </a:spcAft>
              <a:defRPr/>
            </a:pPr>
            <a:fld id="{30743DF0-6231-4299-B962-D53A7C1CDBE6}" type="slidenum">
              <a:rPr lang="en-US" sz="1600" b="1">
                <a:solidFill>
                  <a:srgbClr val="FFFFFF"/>
                </a:solidFill>
                <a:latin typeface="Arial" charset="0"/>
              </a:rPr>
              <a:pPr defTabSz="912813" fontAlgn="base">
                <a:spcBef>
                  <a:spcPct val="0"/>
                </a:spcBef>
                <a:spcAft>
                  <a:spcPct val="0"/>
                </a:spcAft>
                <a:defRPr/>
              </a:pPr>
              <a:t>‹#›</a:t>
            </a:fld>
            <a:endParaRPr lang="en-US" sz="1600" b="1" dirty="0">
              <a:solidFill>
                <a:srgbClr val="FFFFFF"/>
              </a:solidFill>
              <a:latin typeface="Arial" charset="0"/>
            </a:endParaRPr>
          </a:p>
        </p:txBody>
      </p:sp>
      <p:sp>
        <p:nvSpPr>
          <p:cNvPr id="2" name="Title Placeholder 1"/>
          <p:cNvSpPr>
            <a:spLocks noGrp="1"/>
          </p:cNvSpPr>
          <p:nvPr>
            <p:ph type="title"/>
          </p:nvPr>
        </p:nvSpPr>
        <p:spPr>
          <a:xfrm>
            <a:off x="508000" y="230188"/>
            <a:ext cx="11176000" cy="665162"/>
          </a:xfrm>
          <a:prstGeom prst="rect">
            <a:avLst/>
          </a:prstGeom>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184325" name="Text Placeholder 2"/>
          <p:cNvSpPr>
            <a:spLocks noGrp="1"/>
          </p:cNvSpPr>
          <p:nvPr>
            <p:ph type="body" idx="1"/>
          </p:nvPr>
        </p:nvSpPr>
        <p:spPr bwMode="auto">
          <a:xfrm>
            <a:off x="508000" y="1412875"/>
            <a:ext cx="11176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940289215"/>
      </p:ext>
    </p:extLst>
  </p:cSld>
  <p:clrMap bg1="dk2" tx1="lt1" bg2="dk1"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p:fade/>
  </p:transition>
  <p:txStyles>
    <p:titleStyle>
      <a:lvl1pPr algn="l" defTabSz="912813" rtl="0" fontAlgn="base">
        <a:lnSpc>
          <a:spcPct val="90000"/>
        </a:lnSpc>
        <a:spcBef>
          <a:spcPct val="0"/>
        </a:spcBef>
        <a:spcAft>
          <a:spcPct val="0"/>
        </a:spcAft>
        <a:defRPr sz="4800">
          <a:solidFill>
            <a:schemeClr val="tx1"/>
          </a:solidFill>
          <a:latin typeface="+mj-lt"/>
          <a:ea typeface="+mj-ea"/>
          <a:cs typeface="+mj-cs"/>
        </a:defRPr>
      </a:lvl1pPr>
      <a:lvl2pPr algn="l" defTabSz="912813" rtl="0" fontAlgn="base">
        <a:lnSpc>
          <a:spcPct val="90000"/>
        </a:lnSpc>
        <a:spcBef>
          <a:spcPct val="0"/>
        </a:spcBef>
        <a:spcAft>
          <a:spcPct val="0"/>
        </a:spcAft>
        <a:defRPr sz="4800">
          <a:solidFill>
            <a:schemeClr val="tx1"/>
          </a:solidFill>
          <a:latin typeface="Segoe"/>
          <a:cs typeface="Arial" charset="0"/>
        </a:defRPr>
      </a:lvl2pPr>
      <a:lvl3pPr algn="l" defTabSz="912813" rtl="0" fontAlgn="base">
        <a:lnSpc>
          <a:spcPct val="90000"/>
        </a:lnSpc>
        <a:spcBef>
          <a:spcPct val="0"/>
        </a:spcBef>
        <a:spcAft>
          <a:spcPct val="0"/>
        </a:spcAft>
        <a:defRPr sz="4800">
          <a:solidFill>
            <a:schemeClr val="tx1"/>
          </a:solidFill>
          <a:latin typeface="Segoe"/>
          <a:cs typeface="Arial" charset="0"/>
        </a:defRPr>
      </a:lvl3pPr>
      <a:lvl4pPr algn="l" defTabSz="912813" rtl="0" fontAlgn="base">
        <a:lnSpc>
          <a:spcPct val="90000"/>
        </a:lnSpc>
        <a:spcBef>
          <a:spcPct val="0"/>
        </a:spcBef>
        <a:spcAft>
          <a:spcPct val="0"/>
        </a:spcAft>
        <a:defRPr sz="4800">
          <a:solidFill>
            <a:schemeClr val="tx1"/>
          </a:solidFill>
          <a:latin typeface="Segoe"/>
          <a:cs typeface="Arial" charset="0"/>
        </a:defRPr>
      </a:lvl4pPr>
      <a:lvl5pPr algn="l" defTabSz="912813" rtl="0" fontAlgn="base">
        <a:lnSpc>
          <a:spcPct val="90000"/>
        </a:lnSpc>
        <a:spcBef>
          <a:spcPct val="0"/>
        </a:spcBef>
        <a:spcAft>
          <a:spcPct val="0"/>
        </a:spcAft>
        <a:defRPr sz="4800">
          <a:solidFill>
            <a:schemeClr val="tx1"/>
          </a:solidFill>
          <a:latin typeface="Segoe"/>
          <a:cs typeface="Arial" charset="0"/>
        </a:defRPr>
      </a:lvl5pPr>
      <a:lvl6pPr marL="457200" algn="l" defTabSz="912813" rtl="0" fontAlgn="base">
        <a:lnSpc>
          <a:spcPct val="90000"/>
        </a:lnSpc>
        <a:spcBef>
          <a:spcPct val="0"/>
        </a:spcBef>
        <a:spcAft>
          <a:spcPct val="0"/>
        </a:spcAft>
        <a:defRPr sz="4800">
          <a:solidFill>
            <a:schemeClr val="tx1"/>
          </a:solidFill>
          <a:latin typeface="Segoe"/>
          <a:cs typeface="Arial" charset="0"/>
        </a:defRPr>
      </a:lvl6pPr>
      <a:lvl7pPr marL="914400" algn="l" defTabSz="912813" rtl="0" fontAlgn="base">
        <a:lnSpc>
          <a:spcPct val="90000"/>
        </a:lnSpc>
        <a:spcBef>
          <a:spcPct val="0"/>
        </a:spcBef>
        <a:spcAft>
          <a:spcPct val="0"/>
        </a:spcAft>
        <a:defRPr sz="4800">
          <a:solidFill>
            <a:schemeClr val="tx1"/>
          </a:solidFill>
          <a:latin typeface="Segoe"/>
          <a:cs typeface="Arial" charset="0"/>
        </a:defRPr>
      </a:lvl7pPr>
      <a:lvl8pPr marL="1371600" algn="l" defTabSz="912813" rtl="0" fontAlgn="base">
        <a:lnSpc>
          <a:spcPct val="90000"/>
        </a:lnSpc>
        <a:spcBef>
          <a:spcPct val="0"/>
        </a:spcBef>
        <a:spcAft>
          <a:spcPct val="0"/>
        </a:spcAft>
        <a:defRPr sz="4800">
          <a:solidFill>
            <a:schemeClr val="tx1"/>
          </a:solidFill>
          <a:latin typeface="Segoe"/>
          <a:cs typeface="Arial" charset="0"/>
        </a:defRPr>
      </a:lvl8pPr>
      <a:lvl9pPr marL="1828800" algn="l" defTabSz="912813" rtl="0" fontAlgn="base">
        <a:lnSpc>
          <a:spcPct val="90000"/>
        </a:lnSpc>
        <a:spcBef>
          <a:spcPct val="0"/>
        </a:spcBef>
        <a:spcAft>
          <a:spcPct val="0"/>
        </a:spcAft>
        <a:defRPr sz="4800">
          <a:solidFill>
            <a:schemeClr val="tx1"/>
          </a:solidFill>
          <a:latin typeface="Segoe"/>
          <a:cs typeface="Arial" charset="0"/>
        </a:defRPr>
      </a:lvl9pPr>
    </p:titleStyle>
    <p:bodyStyle>
      <a:lvl1pPr marL="396875" indent="-396875" algn="l" defTabSz="912813" rtl="0" fontAlgn="base">
        <a:lnSpc>
          <a:spcPct val="90000"/>
        </a:lnSpc>
        <a:spcBef>
          <a:spcPct val="20000"/>
        </a:spcBef>
        <a:spcAft>
          <a:spcPct val="0"/>
        </a:spcAft>
        <a:buBlip>
          <a:blip r:embed="rId15"/>
        </a:buBlip>
        <a:defRPr sz="3200">
          <a:solidFill>
            <a:schemeClr val="tx1"/>
          </a:solidFill>
          <a:latin typeface="+mn-lt"/>
          <a:ea typeface="+mn-ea"/>
          <a:cs typeface="+mn-cs"/>
        </a:defRPr>
      </a:lvl1pPr>
      <a:lvl2pPr marL="914400" indent="-396875" algn="l" defTabSz="912813" rtl="0" fontAlgn="base">
        <a:lnSpc>
          <a:spcPct val="90000"/>
        </a:lnSpc>
        <a:spcBef>
          <a:spcPct val="20000"/>
        </a:spcBef>
        <a:spcAft>
          <a:spcPct val="0"/>
        </a:spcAft>
        <a:buBlip>
          <a:blip r:embed="rId16"/>
        </a:buBlip>
        <a:defRPr sz="2800">
          <a:solidFill>
            <a:schemeClr val="tx1"/>
          </a:solidFill>
          <a:latin typeface="+mn-lt"/>
        </a:defRPr>
      </a:lvl2pPr>
      <a:lvl3pPr marL="1258888" indent="-344488" algn="l" defTabSz="912813" rtl="0" fontAlgn="base">
        <a:lnSpc>
          <a:spcPct val="90000"/>
        </a:lnSpc>
        <a:spcBef>
          <a:spcPct val="20000"/>
        </a:spcBef>
        <a:spcAft>
          <a:spcPct val="0"/>
        </a:spcAft>
        <a:buBlip>
          <a:blip r:embed="rId16"/>
        </a:buBlip>
        <a:defRPr sz="2400">
          <a:solidFill>
            <a:schemeClr val="tx1"/>
          </a:solidFill>
          <a:latin typeface="+mn-lt"/>
        </a:defRPr>
      </a:lvl3pPr>
      <a:lvl4pPr marL="1604963" indent="-346075" algn="l" defTabSz="912813" rtl="0" fontAlgn="base">
        <a:lnSpc>
          <a:spcPct val="90000"/>
        </a:lnSpc>
        <a:spcBef>
          <a:spcPct val="20000"/>
        </a:spcBef>
        <a:spcAft>
          <a:spcPct val="0"/>
        </a:spcAft>
        <a:buBlip>
          <a:blip r:embed="rId16"/>
        </a:buBlip>
        <a:defRPr sz="2400">
          <a:solidFill>
            <a:schemeClr val="tx1"/>
          </a:solidFill>
          <a:latin typeface="+mn-lt"/>
        </a:defRPr>
      </a:lvl4pPr>
      <a:lvl5pPr marL="1941513" indent="-336550" algn="l" defTabSz="912813" rtl="0" fontAlgn="base">
        <a:lnSpc>
          <a:spcPct val="90000"/>
        </a:lnSpc>
        <a:spcBef>
          <a:spcPct val="20000"/>
        </a:spcBef>
        <a:spcAft>
          <a:spcPct val="0"/>
        </a:spcAft>
        <a:buBlip>
          <a:blip r:embed="rId16"/>
        </a:buBlip>
        <a:defRPr sz="2400">
          <a:solidFill>
            <a:schemeClr val="tx1"/>
          </a:solidFill>
          <a:latin typeface="+mn-lt"/>
        </a:defRPr>
      </a:lvl5pPr>
      <a:lvl6pPr marL="2398713" indent="-336550" algn="l" defTabSz="912813" rtl="0" fontAlgn="base">
        <a:lnSpc>
          <a:spcPct val="90000"/>
        </a:lnSpc>
        <a:spcBef>
          <a:spcPct val="20000"/>
        </a:spcBef>
        <a:spcAft>
          <a:spcPct val="0"/>
        </a:spcAft>
        <a:buBlip>
          <a:blip r:embed="rId16"/>
        </a:buBlip>
        <a:defRPr sz="2400">
          <a:solidFill>
            <a:schemeClr val="tx1"/>
          </a:solidFill>
          <a:latin typeface="+mn-lt"/>
        </a:defRPr>
      </a:lvl6pPr>
      <a:lvl7pPr marL="2855913" indent="-336550" algn="l" defTabSz="912813" rtl="0" fontAlgn="base">
        <a:lnSpc>
          <a:spcPct val="90000"/>
        </a:lnSpc>
        <a:spcBef>
          <a:spcPct val="20000"/>
        </a:spcBef>
        <a:spcAft>
          <a:spcPct val="0"/>
        </a:spcAft>
        <a:buBlip>
          <a:blip r:embed="rId16"/>
        </a:buBlip>
        <a:defRPr sz="2400">
          <a:solidFill>
            <a:schemeClr val="tx1"/>
          </a:solidFill>
          <a:latin typeface="+mn-lt"/>
        </a:defRPr>
      </a:lvl7pPr>
      <a:lvl8pPr marL="3313113" indent="-336550" algn="l" defTabSz="912813" rtl="0" fontAlgn="base">
        <a:lnSpc>
          <a:spcPct val="90000"/>
        </a:lnSpc>
        <a:spcBef>
          <a:spcPct val="20000"/>
        </a:spcBef>
        <a:spcAft>
          <a:spcPct val="0"/>
        </a:spcAft>
        <a:buBlip>
          <a:blip r:embed="rId16"/>
        </a:buBlip>
        <a:defRPr sz="2400">
          <a:solidFill>
            <a:schemeClr val="tx1"/>
          </a:solidFill>
          <a:latin typeface="+mn-lt"/>
        </a:defRPr>
      </a:lvl8pPr>
      <a:lvl9pPr marL="3770313" indent="-336550" algn="l" defTabSz="912813" rtl="0" fontAlgn="base">
        <a:lnSpc>
          <a:spcPct val="90000"/>
        </a:lnSpc>
        <a:spcBef>
          <a:spcPct val="20000"/>
        </a:spcBef>
        <a:spcAft>
          <a:spcPct val="0"/>
        </a:spcAft>
        <a:buBlip>
          <a:blip r:embed="rId16"/>
        </a:buBlip>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00" tIns="45701" rIns="91400" bIns="4570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91400" tIns="45701" rIns="91400" bIns="4570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91400" tIns="45701" rIns="91400" bIns="45701" rtlCol="0" anchor="ctr"/>
          <a:lstStyle>
            <a:lvl1pPr algn="l">
              <a:defRPr sz="1200">
                <a:solidFill>
                  <a:schemeClr val="tx1">
                    <a:tint val="75000"/>
                  </a:schemeClr>
                </a:solidFill>
              </a:defRPr>
            </a:lvl1pPr>
          </a:lstStyle>
          <a:p>
            <a:fld id="{369E5E44-B87D-4098-BC05-ECE6D8E00D7E}" type="datetimeFigureOut">
              <a:rPr lang="en-US" smtClean="0">
                <a:solidFill>
                  <a:prstClr val="black">
                    <a:tint val="75000"/>
                  </a:prstClr>
                </a:solidFill>
              </a:rPr>
              <a:pPr/>
              <a:t>11/18/2014</a:t>
            </a:fld>
            <a:endParaRPr lang="en-US">
              <a:solidFill>
                <a:prstClr val="black">
                  <a:tint val="75000"/>
                </a:prstClr>
              </a:solidFill>
            </a:endParaRPr>
          </a:p>
        </p:txBody>
      </p:sp>
      <p:sp>
        <p:nvSpPr>
          <p:cNvPr id="5" name="Footer Placeholder 4"/>
          <p:cNvSpPr>
            <a:spLocks noGrp="1"/>
          </p:cNvSpPr>
          <p:nvPr>
            <p:ph type="ftr" sz="quarter" idx="3"/>
          </p:nvPr>
        </p:nvSpPr>
        <p:spPr>
          <a:xfrm>
            <a:off x="4165605" y="6356355"/>
            <a:ext cx="3860800" cy="365125"/>
          </a:xfrm>
          <a:prstGeom prst="rect">
            <a:avLst/>
          </a:prstGeom>
        </p:spPr>
        <p:txBody>
          <a:bodyPr vert="horz" lIns="91400" tIns="45701" rIns="91400" bIns="4570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00" tIns="45701" rIns="91400" bIns="45701" rtlCol="0" anchor="ctr"/>
          <a:lstStyle>
            <a:lvl1pPr algn="r">
              <a:defRPr sz="1200">
                <a:solidFill>
                  <a:schemeClr val="tx1">
                    <a:tint val="75000"/>
                  </a:schemeClr>
                </a:solidFill>
              </a:defRPr>
            </a:lvl1pPr>
          </a:lstStyle>
          <a:p>
            <a:fld id="{FD9F67A6-0F01-4218-8075-498B2CD2E5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58365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Lst>
  <p:txStyles>
    <p:titleStyle>
      <a:lvl1pPr algn="ctr" defTabSz="914008" rtl="0" eaLnBrk="1" latinLnBrk="0" hangingPunct="1">
        <a:spcBef>
          <a:spcPct val="0"/>
        </a:spcBef>
        <a:buNone/>
        <a:defRPr sz="4400" kern="1200">
          <a:solidFill>
            <a:schemeClr val="tx1"/>
          </a:solidFill>
          <a:latin typeface="+mj-lt"/>
          <a:ea typeface="+mj-ea"/>
          <a:cs typeface="+mj-cs"/>
        </a:defRPr>
      </a:lvl1pPr>
    </p:titleStyle>
    <p:bodyStyle>
      <a:lvl1pPr marL="342753" indent="-342753" algn="l" defTabSz="9140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34" indent="-285628" algn="l" defTabSz="9140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14" indent="-228503" algn="l" defTabSz="9140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519"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525"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532"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3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40"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46" indent="-228503" algn="l" defTabSz="9140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08" rtl="0" eaLnBrk="1" latinLnBrk="0" hangingPunct="1">
        <a:defRPr sz="1800" kern="1200">
          <a:solidFill>
            <a:schemeClr val="tx1"/>
          </a:solidFill>
          <a:latin typeface="+mn-lt"/>
          <a:ea typeface="+mn-ea"/>
          <a:cs typeface="+mn-cs"/>
        </a:defRPr>
      </a:lvl1pPr>
      <a:lvl2pPr marL="457006" algn="l" defTabSz="914008" rtl="0" eaLnBrk="1" latinLnBrk="0" hangingPunct="1">
        <a:defRPr sz="1800" kern="1200">
          <a:solidFill>
            <a:schemeClr val="tx1"/>
          </a:solidFill>
          <a:latin typeface="+mn-lt"/>
          <a:ea typeface="+mn-ea"/>
          <a:cs typeface="+mn-cs"/>
        </a:defRPr>
      </a:lvl2pPr>
      <a:lvl3pPr marL="914008" algn="l" defTabSz="914008" rtl="0" eaLnBrk="1" latinLnBrk="0" hangingPunct="1">
        <a:defRPr sz="1800" kern="1200">
          <a:solidFill>
            <a:schemeClr val="tx1"/>
          </a:solidFill>
          <a:latin typeface="+mn-lt"/>
          <a:ea typeface="+mn-ea"/>
          <a:cs typeface="+mn-cs"/>
        </a:defRPr>
      </a:lvl3pPr>
      <a:lvl4pPr marL="1371016" algn="l" defTabSz="914008" rtl="0" eaLnBrk="1" latinLnBrk="0" hangingPunct="1">
        <a:defRPr sz="1800" kern="1200">
          <a:solidFill>
            <a:schemeClr val="tx1"/>
          </a:solidFill>
          <a:latin typeface="+mn-lt"/>
          <a:ea typeface="+mn-ea"/>
          <a:cs typeface="+mn-cs"/>
        </a:defRPr>
      </a:lvl4pPr>
      <a:lvl5pPr marL="1828021" algn="l" defTabSz="914008" rtl="0" eaLnBrk="1" latinLnBrk="0" hangingPunct="1">
        <a:defRPr sz="1800" kern="1200">
          <a:solidFill>
            <a:schemeClr val="tx1"/>
          </a:solidFill>
          <a:latin typeface="+mn-lt"/>
          <a:ea typeface="+mn-ea"/>
          <a:cs typeface="+mn-cs"/>
        </a:defRPr>
      </a:lvl5pPr>
      <a:lvl6pPr marL="2285028" algn="l" defTabSz="914008" rtl="0" eaLnBrk="1" latinLnBrk="0" hangingPunct="1">
        <a:defRPr sz="1800" kern="1200">
          <a:solidFill>
            <a:schemeClr val="tx1"/>
          </a:solidFill>
          <a:latin typeface="+mn-lt"/>
          <a:ea typeface="+mn-ea"/>
          <a:cs typeface="+mn-cs"/>
        </a:defRPr>
      </a:lvl6pPr>
      <a:lvl7pPr marL="2742033" algn="l" defTabSz="914008" rtl="0" eaLnBrk="1" latinLnBrk="0" hangingPunct="1">
        <a:defRPr sz="1800" kern="1200">
          <a:solidFill>
            <a:schemeClr val="tx1"/>
          </a:solidFill>
          <a:latin typeface="+mn-lt"/>
          <a:ea typeface="+mn-ea"/>
          <a:cs typeface="+mn-cs"/>
        </a:defRPr>
      </a:lvl7pPr>
      <a:lvl8pPr marL="3199039" algn="l" defTabSz="914008" rtl="0" eaLnBrk="1" latinLnBrk="0" hangingPunct="1">
        <a:defRPr sz="1800" kern="1200">
          <a:solidFill>
            <a:schemeClr val="tx1"/>
          </a:solidFill>
          <a:latin typeface="+mn-lt"/>
          <a:ea typeface="+mn-ea"/>
          <a:cs typeface="+mn-cs"/>
        </a:defRPr>
      </a:lvl8pPr>
      <a:lvl9pPr marL="3656044" algn="l" defTabSz="91400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chemeClr val="tx1"/>
                </a:solidFill>
              </a:defRPr>
            </a:lvl1pPr>
          </a:lstStyle>
          <a:p>
            <a:pPr defTabSz="914400" eaLnBrk="0" fontAlgn="base" hangingPunct="0">
              <a:spcBef>
                <a:spcPct val="0"/>
              </a:spcBef>
              <a:spcAft>
                <a:spcPct val="0"/>
              </a:spcAft>
              <a:defRPr/>
            </a:pPr>
            <a:endParaRPr lang="en-US">
              <a:solidFill>
                <a:srgbClr val="F3F3F3"/>
              </a:solidFill>
              <a:latin typeface="Times New Roman" pitchFamily="18" charset="0"/>
            </a:endParaRPr>
          </a:p>
        </p:txBody>
      </p:sp>
      <p:sp>
        <p:nvSpPr>
          <p:cNvPr id="1027" name="Rectangle 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chemeClr val="tx1"/>
                </a:solidFill>
              </a:defRPr>
            </a:lvl1pPr>
          </a:lstStyle>
          <a:p>
            <a:pPr defTabSz="914400" eaLnBrk="0" fontAlgn="base" hangingPunct="0">
              <a:spcBef>
                <a:spcPct val="0"/>
              </a:spcBef>
              <a:spcAft>
                <a:spcPct val="0"/>
              </a:spcAft>
              <a:defRPr/>
            </a:pPr>
            <a:endParaRPr lang="en-US">
              <a:solidFill>
                <a:srgbClr val="F3F3F3"/>
              </a:solidFill>
              <a:latin typeface="Times New Roman" pitchFamily="18" charset="0"/>
            </a:endParaRPr>
          </a:p>
        </p:txBody>
      </p:sp>
      <p:sp>
        <p:nvSpPr>
          <p:cNvPr id="1028" name="Rectangle 4"/>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chemeClr val="tx1"/>
                </a:solidFill>
              </a:defRPr>
            </a:lvl1pPr>
          </a:lstStyle>
          <a:p>
            <a:pPr defTabSz="914400" eaLnBrk="0" fontAlgn="base" hangingPunct="0">
              <a:spcBef>
                <a:spcPct val="0"/>
              </a:spcBef>
              <a:spcAft>
                <a:spcPct val="0"/>
              </a:spcAft>
              <a:defRPr/>
            </a:pPr>
            <a:fld id="{672B77B8-3495-4CEF-895E-C0BD9DFC0EE0}" type="slidenum">
              <a:rPr lang="en-US" smtClean="0">
                <a:solidFill>
                  <a:srgbClr val="F3F3F3"/>
                </a:solidFill>
                <a:latin typeface="Times New Roman" pitchFamily="18" charset="0"/>
              </a:rPr>
              <a:pPr defTabSz="914400" eaLnBrk="0" fontAlgn="base" hangingPunct="0">
                <a:spcBef>
                  <a:spcPct val="0"/>
                </a:spcBef>
                <a:spcAft>
                  <a:spcPct val="0"/>
                </a:spcAft>
                <a:defRPr/>
              </a:pPr>
              <a:t>‹#›</a:t>
            </a:fld>
            <a:endParaRPr lang="en-US">
              <a:solidFill>
                <a:srgbClr val="F3F3F3"/>
              </a:solidFill>
              <a:latin typeface="Times New Roman" pitchFamily="18" charset="0"/>
            </a:endParaRPr>
          </a:p>
        </p:txBody>
      </p:sp>
      <p:sp>
        <p:nvSpPr>
          <p:cNvPr id="1029" name="Rectangle 5"/>
          <p:cNvSpPr>
            <a:spLocks noChangeArrowheads="1"/>
          </p:cNvSpPr>
          <p:nvPr/>
        </p:nvSpPr>
        <p:spPr bwMode="auto">
          <a:xfrm>
            <a:off x="10378510" y="6019801"/>
            <a:ext cx="1098057" cy="536173"/>
          </a:xfrm>
          <a:prstGeom prst="rect">
            <a:avLst/>
          </a:prstGeom>
          <a:noFill/>
          <a:ln w="9525">
            <a:noFill/>
            <a:miter lim="800000"/>
            <a:headEnd/>
            <a:tailEnd/>
          </a:ln>
          <a:effectLst>
            <a:outerShdw dist="35921" dir="2700000" algn="ctr" rotWithShape="0">
              <a:srgbClr val="023874"/>
            </a:outerShdw>
          </a:effectLst>
        </p:spPr>
        <p:txBody>
          <a:bodyPr wrap="none" lIns="92075" tIns="46038" rIns="92075" bIns="46038">
            <a:spAutoFit/>
          </a:bodyPr>
          <a:lstStyle/>
          <a:p>
            <a:pPr algn="r" defTabSz="914400" eaLnBrk="0" fontAlgn="base" hangingPunct="0">
              <a:lnSpc>
                <a:spcPct val="90000"/>
              </a:lnSpc>
              <a:spcBef>
                <a:spcPct val="50000"/>
              </a:spcBef>
              <a:spcAft>
                <a:spcPct val="0"/>
              </a:spcAft>
              <a:defRPr/>
            </a:pPr>
            <a:r>
              <a:rPr lang="en-US" sz="3200" b="1" i="1">
                <a:solidFill>
                  <a:srgbClr val="9936E5"/>
                </a:solidFill>
              </a:rPr>
              <a:t>Cray</a:t>
            </a:r>
            <a:endParaRPr lang="en-US" sz="3200" b="1" i="1">
              <a:solidFill>
                <a:srgbClr val="034F9F"/>
              </a:solidFill>
            </a:endParaRPr>
          </a:p>
        </p:txBody>
      </p:sp>
      <p:sp>
        <p:nvSpPr>
          <p:cNvPr id="5126" name="Rectangle 6"/>
          <p:cNvSpPr>
            <a:spLocks noGrp="1" noChangeArrowheads="1"/>
          </p:cNvSpPr>
          <p:nvPr>
            <p:ph type="title"/>
          </p:nvPr>
        </p:nvSpPr>
        <p:spPr bwMode="auto">
          <a:xfrm>
            <a:off x="844551" y="598488"/>
            <a:ext cx="105029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50" tIns="41275" rIns="82550" bIns="41275" numCol="1" anchor="t" anchorCtr="0" compatLnSpc="1">
            <a:prstTxWarp prst="textNoShape">
              <a:avLst/>
            </a:prstTxWarp>
          </a:bodyPr>
          <a:lstStyle/>
          <a:p>
            <a:pPr lvl="0"/>
            <a:r>
              <a:rPr lang="en-US" smtClean="0"/>
              <a:t>Slide Title, Wt, </a:t>
            </a:r>
            <a:br>
              <a:rPr lang="en-US" smtClean="0"/>
            </a:br>
            <a:r>
              <a:rPr lang="en-US" smtClean="0"/>
              <a:t>Times New Roman Bold</a:t>
            </a:r>
          </a:p>
        </p:txBody>
      </p:sp>
      <p:sp>
        <p:nvSpPr>
          <p:cNvPr id="5127" name="Rectangle 7"/>
          <p:cNvSpPr>
            <a:spLocks noGrp="1" noChangeArrowheads="1"/>
          </p:cNvSpPr>
          <p:nvPr>
            <p:ph type="body" idx="1"/>
          </p:nvPr>
        </p:nvSpPr>
        <p:spPr bwMode="auto">
          <a:xfrm>
            <a:off x="812801" y="2133600"/>
            <a:ext cx="105029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550" tIns="41275" rIns="82550" bIns="41275" numCol="1" anchor="t" anchorCtr="0" compatLnSpc="1">
            <a:prstTxWarp prst="textNoShape">
              <a:avLst/>
            </a:prstTxWarp>
          </a:bodyPr>
          <a:lstStyle/>
          <a:p>
            <a:pPr lvl="0"/>
            <a:r>
              <a:rPr lang="en-US" smtClean="0"/>
              <a:t>Body Text</a:t>
            </a:r>
          </a:p>
          <a:p>
            <a:pPr lvl="1"/>
            <a:r>
              <a:rPr lang="en-US" smtClean="0"/>
              <a:t>Second Level</a:t>
            </a:r>
          </a:p>
          <a:p>
            <a:pPr lvl="2"/>
            <a:r>
              <a:rPr lang="en-US" smtClean="0"/>
              <a:t>Third Level</a:t>
            </a:r>
          </a:p>
        </p:txBody>
      </p:sp>
      <p:sp>
        <p:nvSpPr>
          <p:cNvPr id="1032" name="Rectangle 8"/>
          <p:cNvSpPr>
            <a:spLocks noChangeArrowheads="1"/>
          </p:cNvSpPr>
          <p:nvPr/>
        </p:nvSpPr>
        <p:spPr bwMode="auto">
          <a:xfrm>
            <a:off x="0" y="6524626"/>
            <a:ext cx="12192000" cy="333375"/>
          </a:xfrm>
          <a:prstGeom prst="rect">
            <a:avLst/>
          </a:prstGeom>
          <a:gradFill rotWithShape="0">
            <a:gsLst>
              <a:gs pos="0">
                <a:srgbClr val="034F9F"/>
              </a:gs>
              <a:gs pos="100000">
                <a:srgbClr val="034F9F">
                  <a:gamma/>
                  <a:shade val="40000"/>
                  <a:invGamma/>
                </a:srgbClr>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8" charset="0"/>
            </a:endParaRPr>
          </a:p>
        </p:txBody>
      </p:sp>
      <p:sp>
        <p:nvSpPr>
          <p:cNvPr id="1033" name="Rectangle 9"/>
          <p:cNvSpPr>
            <a:spLocks noChangeArrowheads="1"/>
          </p:cNvSpPr>
          <p:nvPr/>
        </p:nvSpPr>
        <p:spPr bwMode="auto">
          <a:xfrm>
            <a:off x="0" y="1"/>
            <a:ext cx="12192000" cy="333375"/>
          </a:xfrm>
          <a:prstGeom prst="rect">
            <a:avLst/>
          </a:prstGeom>
          <a:gradFill rotWithShape="0">
            <a:gsLst>
              <a:gs pos="0">
                <a:srgbClr val="034F9F"/>
              </a:gs>
              <a:gs pos="100000">
                <a:srgbClr val="034F9F">
                  <a:gamma/>
                  <a:shade val="69804"/>
                  <a:invGamma/>
                </a:srgbClr>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8" charset="0"/>
            </a:endParaRPr>
          </a:p>
        </p:txBody>
      </p:sp>
    </p:spTree>
    <p:extLst>
      <p:ext uri="{BB962C8B-B14F-4D97-AF65-F5344CB8AC3E}">
        <p14:creationId xmlns:p14="http://schemas.microsoft.com/office/powerpoint/2010/main" val="2245146198"/>
      </p:ext>
    </p:extLst>
  </p:cSld>
  <p:clrMap bg1="dk2" tx1="lt1" bg2="dk1"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xStyles>
    <p:titleStyle>
      <a:lvl1pPr algn="l" defTabSz="815975" rtl="0" eaLnBrk="0" fontAlgn="base" hangingPunct="0">
        <a:lnSpc>
          <a:spcPct val="89000"/>
        </a:lnSpc>
        <a:spcBef>
          <a:spcPct val="0"/>
        </a:spcBef>
        <a:spcAft>
          <a:spcPct val="0"/>
        </a:spcAft>
        <a:defRPr sz="4200" b="1" i="1">
          <a:solidFill>
            <a:srgbClr val="FFFF00"/>
          </a:solidFill>
          <a:latin typeface="+mj-lt"/>
          <a:ea typeface="+mj-ea"/>
          <a:cs typeface="+mj-cs"/>
        </a:defRPr>
      </a:lvl1pPr>
      <a:lvl2pPr algn="l" defTabSz="815975" rtl="0" eaLnBrk="0" fontAlgn="base" hangingPunct="0">
        <a:lnSpc>
          <a:spcPct val="89000"/>
        </a:lnSpc>
        <a:spcBef>
          <a:spcPct val="0"/>
        </a:spcBef>
        <a:spcAft>
          <a:spcPct val="0"/>
        </a:spcAft>
        <a:defRPr sz="4200" b="1" i="1">
          <a:solidFill>
            <a:srgbClr val="FFFF00"/>
          </a:solidFill>
          <a:latin typeface="Arial" charset="0"/>
        </a:defRPr>
      </a:lvl2pPr>
      <a:lvl3pPr algn="l" defTabSz="815975" rtl="0" eaLnBrk="0" fontAlgn="base" hangingPunct="0">
        <a:lnSpc>
          <a:spcPct val="89000"/>
        </a:lnSpc>
        <a:spcBef>
          <a:spcPct val="0"/>
        </a:spcBef>
        <a:spcAft>
          <a:spcPct val="0"/>
        </a:spcAft>
        <a:defRPr sz="4200" b="1" i="1">
          <a:solidFill>
            <a:srgbClr val="FFFF00"/>
          </a:solidFill>
          <a:latin typeface="Arial" charset="0"/>
        </a:defRPr>
      </a:lvl3pPr>
      <a:lvl4pPr algn="l" defTabSz="815975" rtl="0" eaLnBrk="0" fontAlgn="base" hangingPunct="0">
        <a:lnSpc>
          <a:spcPct val="89000"/>
        </a:lnSpc>
        <a:spcBef>
          <a:spcPct val="0"/>
        </a:spcBef>
        <a:spcAft>
          <a:spcPct val="0"/>
        </a:spcAft>
        <a:defRPr sz="4200" b="1" i="1">
          <a:solidFill>
            <a:srgbClr val="FFFF00"/>
          </a:solidFill>
          <a:latin typeface="Arial" charset="0"/>
        </a:defRPr>
      </a:lvl4pPr>
      <a:lvl5pPr algn="l" defTabSz="815975" rtl="0" eaLnBrk="0" fontAlgn="base" hangingPunct="0">
        <a:lnSpc>
          <a:spcPct val="89000"/>
        </a:lnSpc>
        <a:spcBef>
          <a:spcPct val="0"/>
        </a:spcBef>
        <a:spcAft>
          <a:spcPct val="0"/>
        </a:spcAft>
        <a:defRPr sz="4200" b="1" i="1">
          <a:solidFill>
            <a:srgbClr val="FFFF00"/>
          </a:solidFill>
          <a:latin typeface="Arial" charset="0"/>
        </a:defRPr>
      </a:lvl5pPr>
      <a:lvl6pPr marL="457200" algn="l" defTabSz="815975" rtl="0" eaLnBrk="0" fontAlgn="base" hangingPunct="0">
        <a:lnSpc>
          <a:spcPct val="89000"/>
        </a:lnSpc>
        <a:spcBef>
          <a:spcPct val="0"/>
        </a:spcBef>
        <a:spcAft>
          <a:spcPct val="0"/>
        </a:spcAft>
        <a:defRPr sz="4200" b="1" i="1">
          <a:solidFill>
            <a:srgbClr val="FFFF00"/>
          </a:solidFill>
          <a:latin typeface="Arial" charset="0"/>
        </a:defRPr>
      </a:lvl6pPr>
      <a:lvl7pPr marL="914400" algn="l" defTabSz="815975" rtl="0" eaLnBrk="0" fontAlgn="base" hangingPunct="0">
        <a:lnSpc>
          <a:spcPct val="89000"/>
        </a:lnSpc>
        <a:spcBef>
          <a:spcPct val="0"/>
        </a:spcBef>
        <a:spcAft>
          <a:spcPct val="0"/>
        </a:spcAft>
        <a:defRPr sz="4200" b="1" i="1">
          <a:solidFill>
            <a:srgbClr val="FFFF00"/>
          </a:solidFill>
          <a:latin typeface="Arial" charset="0"/>
        </a:defRPr>
      </a:lvl7pPr>
      <a:lvl8pPr marL="1371600" algn="l" defTabSz="815975" rtl="0" eaLnBrk="0" fontAlgn="base" hangingPunct="0">
        <a:lnSpc>
          <a:spcPct val="89000"/>
        </a:lnSpc>
        <a:spcBef>
          <a:spcPct val="0"/>
        </a:spcBef>
        <a:spcAft>
          <a:spcPct val="0"/>
        </a:spcAft>
        <a:defRPr sz="4200" b="1" i="1">
          <a:solidFill>
            <a:srgbClr val="FFFF00"/>
          </a:solidFill>
          <a:latin typeface="Arial" charset="0"/>
        </a:defRPr>
      </a:lvl8pPr>
      <a:lvl9pPr marL="1828800" algn="l" defTabSz="815975" rtl="0" eaLnBrk="0" fontAlgn="base" hangingPunct="0">
        <a:lnSpc>
          <a:spcPct val="89000"/>
        </a:lnSpc>
        <a:spcBef>
          <a:spcPct val="0"/>
        </a:spcBef>
        <a:spcAft>
          <a:spcPct val="0"/>
        </a:spcAft>
        <a:defRPr sz="4200" b="1" i="1">
          <a:solidFill>
            <a:srgbClr val="FFFF00"/>
          </a:solidFill>
          <a:latin typeface="Arial" charset="0"/>
        </a:defRPr>
      </a:lvl9pPr>
    </p:titleStyle>
    <p:bodyStyle>
      <a:lvl1pPr marL="398463" indent="-398463" algn="l" defTabSz="815975" rtl="0" eaLnBrk="0" fontAlgn="base" hangingPunct="0">
        <a:lnSpc>
          <a:spcPct val="89000"/>
        </a:lnSpc>
        <a:spcBef>
          <a:spcPct val="30000"/>
        </a:spcBef>
        <a:spcAft>
          <a:spcPct val="0"/>
        </a:spcAft>
        <a:buClr>
          <a:srgbClr val="FE9B03"/>
        </a:buClr>
        <a:buSzPct val="79000"/>
        <a:buFont typeface="Wingdings" pitchFamily="2" charset="2"/>
        <a:buChar char="n"/>
        <a:defRPr sz="3200" b="1">
          <a:solidFill>
            <a:srgbClr val="FFFFFF"/>
          </a:solidFill>
          <a:latin typeface="+mn-lt"/>
          <a:ea typeface="+mn-ea"/>
          <a:cs typeface="+mn-cs"/>
        </a:defRPr>
      </a:lvl1pPr>
      <a:lvl2pPr marL="795338" indent="-282575" algn="l" defTabSz="815975" rtl="0" eaLnBrk="0" fontAlgn="base" hangingPunct="0">
        <a:lnSpc>
          <a:spcPct val="89000"/>
        </a:lnSpc>
        <a:spcBef>
          <a:spcPct val="30000"/>
        </a:spcBef>
        <a:spcAft>
          <a:spcPct val="0"/>
        </a:spcAft>
        <a:buClr>
          <a:srgbClr val="FE9B03"/>
        </a:buClr>
        <a:buSzPct val="79000"/>
        <a:buChar char="–"/>
        <a:defRPr sz="2800" b="1">
          <a:solidFill>
            <a:srgbClr val="FFFFFF"/>
          </a:solidFill>
          <a:latin typeface="+mn-lt"/>
        </a:defRPr>
      </a:lvl2pPr>
      <a:lvl3pPr marL="1079500" indent="-169863" algn="l" defTabSz="815975" rtl="0" eaLnBrk="0" fontAlgn="base" hangingPunct="0">
        <a:lnSpc>
          <a:spcPct val="89000"/>
        </a:lnSpc>
        <a:spcBef>
          <a:spcPct val="30000"/>
        </a:spcBef>
        <a:spcAft>
          <a:spcPct val="0"/>
        </a:spcAft>
        <a:buClr>
          <a:srgbClr val="FE9B03"/>
        </a:buClr>
        <a:buSzPct val="79000"/>
        <a:buChar char="-"/>
        <a:defRPr sz="2400" b="1">
          <a:solidFill>
            <a:srgbClr val="FFFFFF"/>
          </a:solidFill>
          <a:latin typeface="+mn-lt"/>
        </a:defRPr>
      </a:lvl3pPr>
      <a:lvl4pPr marL="1600200" indent="-228600" algn="l" defTabSz="815975" rtl="0" eaLnBrk="0" fontAlgn="base" hangingPunct="0">
        <a:spcBef>
          <a:spcPct val="20000"/>
        </a:spcBef>
        <a:spcAft>
          <a:spcPct val="0"/>
        </a:spcAft>
        <a:buSzPct val="100000"/>
        <a:buChar char="–"/>
        <a:defRPr sz="2000">
          <a:solidFill>
            <a:schemeClr val="tx1"/>
          </a:solidFill>
          <a:latin typeface="Times New Roman" pitchFamily="18" charset="0"/>
        </a:defRPr>
      </a:lvl4pPr>
      <a:lvl5pPr marL="2057400" indent="-228600" algn="l" defTabSz="815975" rtl="0" eaLnBrk="0" fontAlgn="base" hangingPunct="0">
        <a:spcBef>
          <a:spcPct val="20000"/>
        </a:spcBef>
        <a:spcAft>
          <a:spcPct val="0"/>
        </a:spcAft>
        <a:buSzPct val="100000"/>
        <a:buChar char="•"/>
        <a:defRPr sz="2000">
          <a:solidFill>
            <a:schemeClr val="tx1"/>
          </a:solidFill>
          <a:latin typeface="Times New Roman" pitchFamily="18" charset="0"/>
        </a:defRPr>
      </a:lvl5pPr>
      <a:lvl6pPr marL="2514600" indent="-228600" algn="l" defTabSz="815975" rtl="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algn="l" defTabSz="815975" rtl="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algn="l" defTabSz="815975" rtl="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algn="l" defTabSz="815975" rtl="0" eaLnBrk="0" fontAlgn="base" hangingPunct="0">
        <a:spcBef>
          <a:spcPct val="20000"/>
        </a:spcBef>
        <a:spcAft>
          <a:spcPct val="0"/>
        </a:spcAft>
        <a:buSzPct val="100000"/>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0F83ACB3-0DFF-4429-9393-B6AB133F89BF}" type="slidenum">
              <a:rPr lang="en-US" smtClean="0">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00575668"/>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advTm="8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8"/>
            </p:custDataLst>
          </p:nvPr>
        </p:nvSpPr>
        <p:spPr bwMode="auto">
          <a:xfrm>
            <a:off x="232833" y="1"/>
            <a:ext cx="119126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151" tIns="40076" rIns="80151" bIns="40076" numCol="1" anchor="ctr" anchorCtr="0" compatLnSpc="1">
            <a:prstTxWarp prst="textNoShape">
              <a:avLst/>
            </a:prstTxWarp>
          </a:bodyPr>
          <a:lstStyle/>
          <a:p>
            <a:pPr lvl="0"/>
            <a:r>
              <a:rPr lang="en-GB" dirty="0" smtClean="0"/>
              <a:t>Click to edit Master title style</a:t>
            </a:r>
          </a:p>
        </p:txBody>
      </p:sp>
      <p:sp>
        <p:nvSpPr>
          <p:cNvPr id="1027" name="Rectangle 3"/>
          <p:cNvSpPr>
            <a:spLocks noGrp="1" noChangeArrowheads="1"/>
          </p:cNvSpPr>
          <p:nvPr>
            <p:ph type="body" idx="1"/>
            <p:custDataLst>
              <p:tags r:id="rId19"/>
            </p:custDataLst>
          </p:nvPr>
        </p:nvSpPr>
        <p:spPr bwMode="auto">
          <a:xfrm>
            <a:off x="143933" y="765176"/>
            <a:ext cx="11880851"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151" tIns="40076" rIns="80151" bIns="40076" numCol="1" anchor="t" anchorCtr="0" compatLnSpc="1">
            <a:prstTxWarp prst="textNoShape">
              <a:avLst/>
            </a:prstTxWarp>
          </a:bodyPr>
          <a:lstStyle/>
          <a:p>
            <a:pPr lvl="0"/>
            <a:r>
              <a:rPr lang="en-GB" dirty="0" smtClean="0"/>
              <a:t>Click to edit Master text styles</a:t>
            </a:r>
          </a:p>
          <a:p>
            <a:pPr lvl="1"/>
            <a:r>
              <a:rPr lang="en-GB" dirty="0" smtClean="0"/>
              <a:t>Second</a:t>
            </a:r>
          </a:p>
          <a:p>
            <a:pPr lvl="2"/>
            <a:r>
              <a:rPr lang="en-GB" dirty="0" smtClean="0"/>
              <a:t>Third</a:t>
            </a:r>
          </a:p>
          <a:p>
            <a:pPr lvl="3"/>
            <a:r>
              <a:rPr lang="en-GB" dirty="0" smtClean="0"/>
              <a:t>Fourth</a:t>
            </a:r>
          </a:p>
        </p:txBody>
      </p:sp>
      <p:sp>
        <p:nvSpPr>
          <p:cNvPr id="1028" name="Rectangle 4"/>
          <p:cNvSpPr>
            <a:spLocks noChangeArrowheads="1"/>
          </p:cNvSpPr>
          <p:nvPr>
            <p:custDataLst>
              <p:tags r:id="rId20"/>
            </p:custDataLst>
          </p:nvPr>
        </p:nvSpPr>
        <p:spPr bwMode="auto">
          <a:xfrm>
            <a:off x="9873051" y="6629400"/>
            <a:ext cx="302964" cy="19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80167" tIns="40084" rIns="80167" bIns="40084">
            <a:spAutoFit/>
          </a:bodyPr>
          <a:lstStyle/>
          <a:p>
            <a:pPr algn="ctr" defTabSz="801688" eaLnBrk="0" fontAlgn="ctr" hangingPunct="0">
              <a:lnSpc>
                <a:spcPct val="80000"/>
              </a:lnSpc>
              <a:spcBef>
                <a:spcPct val="50000"/>
              </a:spcBef>
              <a:spcAft>
                <a:spcPct val="0"/>
              </a:spcAft>
              <a:buClr>
                <a:srgbClr val="FFFFFF"/>
              </a:buClr>
              <a:buSzPct val="125000"/>
              <a:buFont typeface="Wingdings" pitchFamily="2" charset="2"/>
              <a:buNone/>
            </a:pPr>
            <a:fld id="{DB31A934-6B97-4870-AC84-022964DE24DE}" type="slidenum">
              <a:rPr lang="en-GB" sz="900" smtClean="0">
                <a:solidFill>
                  <a:srgbClr val="FFFFFF"/>
                </a:solidFill>
                <a:cs typeface="Arial" pitchFamily="34" charset="0"/>
              </a:rPr>
              <a:pPr algn="ctr" defTabSz="801688" eaLnBrk="0" fontAlgn="ctr" hangingPunct="0">
                <a:lnSpc>
                  <a:spcPct val="80000"/>
                </a:lnSpc>
                <a:spcBef>
                  <a:spcPct val="50000"/>
                </a:spcBef>
                <a:spcAft>
                  <a:spcPct val="0"/>
                </a:spcAft>
                <a:buClr>
                  <a:srgbClr val="FFFFFF"/>
                </a:buClr>
                <a:buSzPct val="125000"/>
                <a:buFont typeface="Wingdings" pitchFamily="2" charset="2"/>
                <a:buNone/>
              </a:pPr>
              <a:t>‹#›</a:t>
            </a:fld>
            <a:endParaRPr lang="en-GB" sz="900" smtClean="0">
              <a:solidFill>
                <a:srgbClr val="FFFFFF"/>
              </a:solidFill>
              <a:cs typeface="Arial" pitchFamily="34" charset="0"/>
            </a:endParaRPr>
          </a:p>
        </p:txBody>
      </p:sp>
      <p:sp>
        <p:nvSpPr>
          <p:cNvPr id="1029" name="Line 5"/>
          <p:cNvSpPr>
            <a:spLocks noChangeShapeType="1"/>
          </p:cNvSpPr>
          <p:nvPr>
            <p:custDataLst>
              <p:tags r:id="rId21"/>
            </p:custDataLst>
          </p:nvPr>
        </p:nvSpPr>
        <p:spPr bwMode="auto">
          <a:xfrm>
            <a:off x="0" y="692150"/>
            <a:ext cx="1219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0167" tIns="40084" rIns="80167" bIns="40084" anchor="ctr"/>
          <a:lstStyle/>
          <a:p>
            <a:pPr defTabSz="914400" fontAlgn="base">
              <a:spcBef>
                <a:spcPct val="0"/>
              </a:spcBef>
              <a:spcAft>
                <a:spcPct val="0"/>
              </a:spcAft>
            </a:pPr>
            <a:endParaRPr lang="en-US" sz="1800" smtClean="0">
              <a:solidFill>
                <a:srgbClr val="1D315B"/>
              </a:solidFill>
              <a:cs typeface="Arial" pitchFamily="34" charset="0"/>
            </a:endParaRPr>
          </a:p>
        </p:txBody>
      </p:sp>
      <p:sp>
        <p:nvSpPr>
          <p:cNvPr id="1030" name="Rectangle 6"/>
          <p:cNvSpPr>
            <a:spLocks noChangeArrowheads="1"/>
          </p:cNvSpPr>
          <p:nvPr>
            <p:custDataLst>
              <p:tags r:id="rId22"/>
            </p:custDataLst>
          </p:nvPr>
        </p:nvSpPr>
        <p:spPr bwMode="auto">
          <a:xfrm>
            <a:off x="9873051" y="6629400"/>
            <a:ext cx="302964" cy="19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80167" tIns="40084" rIns="80167" bIns="40084">
            <a:spAutoFit/>
          </a:bodyPr>
          <a:lstStyle/>
          <a:p>
            <a:pPr algn="ctr" defTabSz="801688" eaLnBrk="0" fontAlgn="ctr" hangingPunct="0">
              <a:lnSpc>
                <a:spcPct val="80000"/>
              </a:lnSpc>
              <a:spcBef>
                <a:spcPct val="50000"/>
              </a:spcBef>
              <a:spcAft>
                <a:spcPct val="0"/>
              </a:spcAft>
              <a:buClr>
                <a:srgbClr val="FFFFFF"/>
              </a:buClr>
              <a:buSzPct val="125000"/>
              <a:buFont typeface="Wingdings" pitchFamily="2" charset="2"/>
              <a:buNone/>
            </a:pPr>
            <a:fld id="{D8E13DB0-AC6F-4ED4-B0B3-5393B337CB47}" type="slidenum">
              <a:rPr lang="en-GB" sz="900" smtClean="0">
                <a:solidFill>
                  <a:srgbClr val="FFFFFF"/>
                </a:solidFill>
                <a:cs typeface="Arial" pitchFamily="34" charset="0"/>
              </a:rPr>
              <a:pPr algn="ctr" defTabSz="801688" eaLnBrk="0" fontAlgn="ctr" hangingPunct="0">
                <a:lnSpc>
                  <a:spcPct val="80000"/>
                </a:lnSpc>
                <a:spcBef>
                  <a:spcPct val="50000"/>
                </a:spcBef>
                <a:spcAft>
                  <a:spcPct val="0"/>
                </a:spcAft>
                <a:buClr>
                  <a:srgbClr val="FFFFFF"/>
                </a:buClr>
                <a:buSzPct val="125000"/>
                <a:buFont typeface="Wingdings" pitchFamily="2" charset="2"/>
                <a:buNone/>
              </a:pPr>
              <a:t>‹#›</a:t>
            </a:fld>
            <a:endParaRPr lang="en-GB" sz="900" smtClean="0">
              <a:solidFill>
                <a:srgbClr val="FFFFFF"/>
              </a:solidFill>
              <a:cs typeface="Arial" pitchFamily="34" charset="0"/>
            </a:endParaRPr>
          </a:p>
        </p:txBody>
      </p:sp>
      <p:sp>
        <p:nvSpPr>
          <p:cNvPr id="1031" name="Rectangle 7"/>
          <p:cNvSpPr>
            <a:spLocks noChangeArrowheads="1"/>
          </p:cNvSpPr>
          <p:nvPr>
            <p:custDataLst>
              <p:tags r:id="rId23"/>
            </p:custDataLst>
          </p:nvPr>
        </p:nvSpPr>
        <p:spPr bwMode="auto">
          <a:xfrm>
            <a:off x="11615069" y="260350"/>
            <a:ext cx="302964" cy="19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80167" tIns="40084" rIns="80167" bIns="40084">
            <a:spAutoFit/>
          </a:bodyPr>
          <a:lstStyle/>
          <a:p>
            <a:pPr algn="ctr" defTabSz="801688" eaLnBrk="0" fontAlgn="ctr" hangingPunct="0">
              <a:lnSpc>
                <a:spcPct val="80000"/>
              </a:lnSpc>
              <a:spcBef>
                <a:spcPct val="50000"/>
              </a:spcBef>
              <a:spcAft>
                <a:spcPct val="0"/>
              </a:spcAft>
              <a:buClr>
                <a:srgbClr val="FFFFFF"/>
              </a:buClr>
              <a:buSzPct val="125000"/>
              <a:buFont typeface="Wingdings" pitchFamily="2" charset="2"/>
              <a:buNone/>
            </a:pPr>
            <a:fld id="{46F026A3-3456-48B2-875E-7EFA29DB9849}" type="slidenum">
              <a:rPr lang="en-GB" sz="900" smtClean="0">
                <a:solidFill>
                  <a:srgbClr val="FFFFFF"/>
                </a:solidFill>
                <a:cs typeface="Arial" pitchFamily="34" charset="0"/>
              </a:rPr>
              <a:pPr algn="ctr" defTabSz="801688" eaLnBrk="0" fontAlgn="ctr" hangingPunct="0">
                <a:lnSpc>
                  <a:spcPct val="80000"/>
                </a:lnSpc>
                <a:spcBef>
                  <a:spcPct val="50000"/>
                </a:spcBef>
                <a:spcAft>
                  <a:spcPct val="0"/>
                </a:spcAft>
                <a:buClr>
                  <a:srgbClr val="FFFFFF"/>
                </a:buClr>
                <a:buSzPct val="125000"/>
                <a:buFont typeface="Wingdings" pitchFamily="2" charset="2"/>
                <a:buNone/>
              </a:pPr>
              <a:t>‹#›</a:t>
            </a:fld>
            <a:endParaRPr lang="en-GB" sz="900" smtClean="0">
              <a:solidFill>
                <a:srgbClr val="FFFFFF"/>
              </a:solidFill>
              <a:cs typeface="Arial" pitchFamily="34" charset="0"/>
            </a:endParaRPr>
          </a:p>
        </p:txBody>
      </p:sp>
      <p:sp>
        <p:nvSpPr>
          <p:cNvPr id="1032" name="Line 9"/>
          <p:cNvSpPr>
            <a:spLocks noChangeShapeType="1"/>
          </p:cNvSpPr>
          <p:nvPr>
            <p:custDataLst>
              <p:tags r:id="rId24"/>
            </p:custDataLst>
          </p:nvPr>
        </p:nvSpPr>
        <p:spPr bwMode="auto">
          <a:xfrm>
            <a:off x="0" y="6524625"/>
            <a:ext cx="12192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80167" tIns="40084" rIns="80167" bIns="40084" anchor="ctr"/>
          <a:lstStyle/>
          <a:p>
            <a:pPr defTabSz="914400" fontAlgn="base">
              <a:spcBef>
                <a:spcPct val="0"/>
              </a:spcBef>
              <a:spcAft>
                <a:spcPct val="0"/>
              </a:spcAft>
            </a:pPr>
            <a:endParaRPr lang="en-US" sz="1800" smtClean="0">
              <a:solidFill>
                <a:srgbClr val="1D315B"/>
              </a:solidFill>
              <a:cs typeface="Arial" pitchFamily="34" charset="0"/>
            </a:endParaRPr>
          </a:p>
        </p:txBody>
      </p:sp>
      <p:sp>
        <p:nvSpPr>
          <p:cNvPr id="1033" name="Text Box 10"/>
          <p:cNvSpPr txBox="1">
            <a:spLocks noChangeArrowheads="1"/>
          </p:cNvSpPr>
          <p:nvPr>
            <p:custDataLst>
              <p:tags r:id="rId25"/>
            </p:custDataLst>
          </p:nvPr>
        </p:nvSpPr>
        <p:spPr bwMode="auto">
          <a:xfrm>
            <a:off x="302685" y="6597650"/>
            <a:ext cx="6199716" cy="22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lIns="80167" tIns="40084" rIns="80167" bIns="40084">
            <a:spAutoFit/>
          </a:bodyPr>
          <a:lstStyle>
            <a:lvl1pPr defTabSz="801688" eaLnBrk="0" hangingPunct="0">
              <a:defRPr>
                <a:solidFill>
                  <a:schemeClr val="bg1"/>
                </a:solidFill>
                <a:latin typeface="Arial" pitchFamily="34" charset="0"/>
                <a:cs typeface="Arial" pitchFamily="34" charset="0"/>
              </a:defRPr>
            </a:lvl1pPr>
            <a:lvl2pPr marL="742950" indent="-285750" defTabSz="801688" eaLnBrk="0" hangingPunct="0">
              <a:defRPr>
                <a:solidFill>
                  <a:schemeClr val="bg1"/>
                </a:solidFill>
                <a:latin typeface="Arial" pitchFamily="34" charset="0"/>
                <a:cs typeface="Arial" pitchFamily="34" charset="0"/>
              </a:defRPr>
            </a:lvl2pPr>
            <a:lvl3pPr marL="1143000" indent="-228600" defTabSz="801688" eaLnBrk="0" hangingPunct="0">
              <a:defRPr>
                <a:solidFill>
                  <a:schemeClr val="bg1"/>
                </a:solidFill>
                <a:latin typeface="Arial" pitchFamily="34" charset="0"/>
                <a:cs typeface="Arial" pitchFamily="34" charset="0"/>
              </a:defRPr>
            </a:lvl3pPr>
            <a:lvl4pPr marL="1600200" indent="-228600" defTabSz="801688" eaLnBrk="0" hangingPunct="0">
              <a:defRPr>
                <a:solidFill>
                  <a:schemeClr val="bg1"/>
                </a:solidFill>
                <a:latin typeface="Arial" pitchFamily="34" charset="0"/>
                <a:cs typeface="Arial" pitchFamily="34" charset="0"/>
              </a:defRPr>
            </a:lvl4pPr>
            <a:lvl5pPr marL="2057400" indent="-228600" defTabSz="801688" eaLnBrk="0" hangingPunct="0">
              <a:defRPr>
                <a:solidFill>
                  <a:schemeClr val="bg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bg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bg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bg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bg1"/>
                </a:solidFill>
                <a:latin typeface="Arial" pitchFamily="34" charset="0"/>
                <a:cs typeface="Arial" pitchFamily="34" charset="0"/>
              </a:defRPr>
            </a:lvl9pPr>
          </a:lstStyle>
          <a:p>
            <a:pPr fontAlgn="ctr">
              <a:lnSpc>
                <a:spcPct val="80000"/>
              </a:lnSpc>
              <a:spcBef>
                <a:spcPct val="50000"/>
              </a:spcBef>
              <a:spcAft>
                <a:spcPct val="0"/>
              </a:spcAft>
              <a:buClr>
                <a:srgbClr val="FFFFFF"/>
              </a:buClr>
              <a:buSzPct val="125000"/>
              <a:buFont typeface="Wingdings" pitchFamily="2" charset="2"/>
              <a:buNone/>
            </a:pPr>
            <a:r>
              <a:rPr lang="en-US" sz="1100" dirty="0" smtClean="0">
                <a:solidFill>
                  <a:srgbClr val="1D315B"/>
                </a:solidFill>
              </a:rPr>
              <a:t>©</a:t>
            </a:r>
            <a:r>
              <a:rPr lang="en-US" sz="1200" b="1" dirty="0" smtClean="0">
                <a:solidFill>
                  <a:srgbClr val="1D315B"/>
                </a:solidFill>
              </a:rPr>
              <a:t>Dennis Sylvester, U. of Michigan</a:t>
            </a:r>
          </a:p>
        </p:txBody>
      </p:sp>
      <p:sp>
        <p:nvSpPr>
          <p:cNvPr id="1034" name="Text Box 11"/>
          <p:cNvSpPr txBox="1">
            <a:spLocks noChangeArrowheads="1"/>
          </p:cNvSpPr>
          <p:nvPr>
            <p:custDataLst>
              <p:tags r:id="rId26"/>
            </p:custDataLst>
          </p:nvPr>
        </p:nvSpPr>
        <p:spPr bwMode="auto">
          <a:xfrm>
            <a:off x="9144000" y="6559550"/>
            <a:ext cx="2844800" cy="27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lIns="80167" tIns="40084" rIns="80167" bIns="40084">
            <a:spAutoFit/>
          </a:bodyPr>
          <a:lstStyle>
            <a:lvl1pPr defTabSz="801688" eaLnBrk="0" hangingPunct="0">
              <a:defRPr>
                <a:solidFill>
                  <a:schemeClr val="bg1"/>
                </a:solidFill>
                <a:latin typeface="Arial" pitchFamily="34" charset="0"/>
                <a:cs typeface="Arial" pitchFamily="34" charset="0"/>
              </a:defRPr>
            </a:lvl1pPr>
            <a:lvl2pPr marL="742950" indent="-285750" defTabSz="801688" eaLnBrk="0" hangingPunct="0">
              <a:defRPr>
                <a:solidFill>
                  <a:schemeClr val="bg1"/>
                </a:solidFill>
                <a:latin typeface="Arial" pitchFamily="34" charset="0"/>
                <a:cs typeface="Arial" pitchFamily="34" charset="0"/>
              </a:defRPr>
            </a:lvl2pPr>
            <a:lvl3pPr marL="1143000" indent="-228600" defTabSz="801688" eaLnBrk="0" hangingPunct="0">
              <a:defRPr>
                <a:solidFill>
                  <a:schemeClr val="bg1"/>
                </a:solidFill>
                <a:latin typeface="Arial" pitchFamily="34" charset="0"/>
                <a:cs typeface="Arial" pitchFamily="34" charset="0"/>
              </a:defRPr>
            </a:lvl3pPr>
            <a:lvl4pPr marL="1600200" indent="-228600" defTabSz="801688" eaLnBrk="0" hangingPunct="0">
              <a:defRPr>
                <a:solidFill>
                  <a:schemeClr val="bg1"/>
                </a:solidFill>
                <a:latin typeface="Arial" pitchFamily="34" charset="0"/>
                <a:cs typeface="Arial" pitchFamily="34" charset="0"/>
              </a:defRPr>
            </a:lvl4pPr>
            <a:lvl5pPr marL="2057400" indent="-228600" defTabSz="801688" eaLnBrk="0" hangingPunct="0">
              <a:defRPr>
                <a:solidFill>
                  <a:schemeClr val="bg1"/>
                </a:solidFill>
                <a:latin typeface="Arial" pitchFamily="34" charset="0"/>
                <a:cs typeface="Arial" pitchFamily="34" charset="0"/>
              </a:defRPr>
            </a:lvl5pPr>
            <a:lvl6pPr marL="2514600" indent="-228600" defTabSz="801688" eaLnBrk="0" fontAlgn="base" hangingPunct="0">
              <a:spcBef>
                <a:spcPct val="0"/>
              </a:spcBef>
              <a:spcAft>
                <a:spcPct val="0"/>
              </a:spcAft>
              <a:defRPr>
                <a:solidFill>
                  <a:schemeClr val="bg1"/>
                </a:solidFill>
                <a:latin typeface="Arial" pitchFamily="34" charset="0"/>
                <a:cs typeface="Arial" pitchFamily="34" charset="0"/>
              </a:defRPr>
            </a:lvl6pPr>
            <a:lvl7pPr marL="2971800" indent="-228600" defTabSz="801688" eaLnBrk="0" fontAlgn="base" hangingPunct="0">
              <a:spcBef>
                <a:spcPct val="0"/>
              </a:spcBef>
              <a:spcAft>
                <a:spcPct val="0"/>
              </a:spcAft>
              <a:defRPr>
                <a:solidFill>
                  <a:schemeClr val="bg1"/>
                </a:solidFill>
                <a:latin typeface="Arial" pitchFamily="34" charset="0"/>
                <a:cs typeface="Arial" pitchFamily="34" charset="0"/>
              </a:defRPr>
            </a:lvl7pPr>
            <a:lvl8pPr marL="3429000" indent="-228600" defTabSz="801688" eaLnBrk="0" fontAlgn="base" hangingPunct="0">
              <a:spcBef>
                <a:spcPct val="0"/>
              </a:spcBef>
              <a:spcAft>
                <a:spcPct val="0"/>
              </a:spcAft>
              <a:defRPr>
                <a:solidFill>
                  <a:schemeClr val="bg1"/>
                </a:solidFill>
                <a:latin typeface="Arial" pitchFamily="34" charset="0"/>
                <a:cs typeface="Arial" pitchFamily="34" charset="0"/>
              </a:defRPr>
            </a:lvl8pPr>
            <a:lvl9pPr marL="3886200" indent="-228600" defTabSz="801688" eaLnBrk="0" fontAlgn="base" hangingPunct="0">
              <a:spcBef>
                <a:spcPct val="0"/>
              </a:spcBef>
              <a:spcAft>
                <a:spcPct val="0"/>
              </a:spcAft>
              <a:defRPr>
                <a:solidFill>
                  <a:schemeClr val="bg1"/>
                </a:solidFill>
                <a:latin typeface="Arial" pitchFamily="34" charset="0"/>
                <a:cs typeface="Arial" pitchFamily="34" charset="0"/>
              </a:defRPr>
            </a:lvl9pPr>
          </a:lstStyle>
          <a:p>
            <a:pPr algn="r" fontAlgn="ctr">
              <a:lnSpc>
                <a:spcPct val="80000"/>
              </a:lnSpc>
              <a:spcBef>
                <a:spcPct val="50000"/>
              </a:spcBef>
              <a:spcAft>
                <a:spcPct val="0"/>
              </a:spcAft>
              <a:buClr>
                <a:srgbClr val="FFFFFF"/>
              </a:buClr>
              <a:buSzPct val="125000"/>
              <a:buFont typeface="Wingdings" pitchFamily="2" charset="2"/>
              <a:buNone/>
            </a:pPr>
            <a:fld id="{58A3CEED-D64B-4ABE-A754-A7D2C8ADD463}" type="slidenum">
              <a:rPr lang="en-US" sz="1600" smtClean="0">
                <a:solidFill>
                  <a:srgbClr val="1D315B"/>
                </a:solidFill>
              </a:rPr>
              <a:pPr algn="r" fontAlgn="ctr">
                <a:lnSpc>
                  <a:spcPct val="80000"/>
                </a:lnSpc>
                <a:spcBef>
                  <a:spcPct val="50000"/>
                </a:spcBef>
                <a:spcAft>
                  <a:spcPct val="0"/>
                </a:spcAft>
                <a:buClr>
                  <a:srgbClr val="FFFFFF"/>
                </a:buClr>
                <a:buSzPct val="125000"/>
                <a:buFont typeface="Wingdings" pitchFamily="2" charset="2"/>
                <a:buNone/>
              </a:pPr>
              <a:t>‹#›</a:t>
            </a:fld>
            <a:endParaRPr lang="en-US" sz="1600" smtClean="0">
              <a:solidFill>
                <a:srgbClr val="1D315B"/>
              </a:solidFill>
            </a:endParaRPr>
          </a:p>
        </p:txBody>
      </p:sp>
    </p:spTree>
    <p:extLst>
      <p:ext uri="{BB962C8B-B14F-4D97-AF65-F5344CB8AC3E}">
        <p14:creationId xmlns:p14="http://schemas.microsoft.com/office/powerpoint/2010/main" val="1898564329"/>
      </p:ext>
    </p:extLst>
  </p:cSld>
  <p:clrMap bg1="dk2" tx1="lt1" bg2="dk1" tx2="lt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Lst>
  <p:transition/>
  <p:timing>
    <p:tnLst>
      <p:par>
        <p:cTn id="1" dur="indefinite" restart="never" nodeType="tmRoot"/>
      </p:par>
    </p:tnLst>
  </p:timing>
  <p:hf sldNum="0" hdr="0" ftr="0" dt="0"/>
  <p:txStyles>
    <p:titleStyle>
      <a:lvl1pPr algn="l" defTabSz="801688" rtl="0" eaLnBrk="0" fontAlgn="base" hangingPunct="0">
        <a:spcBef>
          <a:spcPct val="0"/>
        </a:spcBef>
        <a:spcAft>
          <a:spcPct val="0"/>
        </a:spcAft>
        <a:defRPr sz="3600" b="1">
          <a:solidFill>
            <a:schemeClr val="bg1"/>
          </a:solidFill>
          <a:latin typeface="+mj-lt"/>
          <a:ea typeface="+mj-ea"/>
          <a:cs typeface="+mj-cs"/>
        </a:defRPr>
      </a:lvl1pPr>
      <a:lvl2pPr algn="l" defTabSz="801688" rtl="0" eaLnBrk="0" fontAlgn="base" hangingPunct="0">
        <a:spcBef>
          <a:spcPct val="0"/>
        </a:spcBef>
        <a:spcAft>
          <a:spcPct val="0"/>
        </a:spcAft>
        <a:defRPr sz="3600" b="1">
          <a:solidFill>
            <a:schemeClr val="bg1"/>
          </a:solidFill>
          <a:latin typeface="Arial" charset="0"/>
        </a:defRPr>
      </a:lvl2pPr>
      <a:lvl3pPr algn="l" defTabSz="801688" rtl="0" eaLnBrk="0" fontAlgn="base" hangingPunct="0">
        <a:spcBef>
          <a:spcPct val="0"/>
        </a:spcBef>
        <a:spcAft>
          <a:spcPct val="0"/>
        </a:spcAft>
        <a:defRPr sz="3600" b="1">
          <a:solidFill>
            <a:schemeClr val="bg1"/>
          </a:solidFill>
          <a:latin typeface="Arial" charset="0"/>
        </a:defRPr>
      </a:lvl3pPr>
      <a:lvl4pPr algn="l" defTabSz="801688" rtl="0" eaLnBrk="0" fontAlgn="base" hangingPunct="0">
        <a:spcBef>
          <a:spcPct val="0"/>
        </a:spcBef>
        <a:spcAft>
          <a:spcPct val="0"/>
        </a:spcAft>
        <a:defRPr sz="3600" b="1">
          <a:solidFill>
            <a:schemeClr val="bg1"/>
          </a:solidFill>
          <a:latin typeface="Arial" charset="0"/>
        </a:defRPr>
      </a:lvl4pPr>
      <a:lvl5pPr algn="l" defTabSz="801688" rtl="0" eaLnBrk="0" fontAlgn="base" hangingPunct="0">
        <a:spcBef>
          <a:spcPct val="0"/>
        </a:spcBef>
        <a:spcAft>
          <a:spcPct val="0"/>
        </a:spcAft>
        <a:defRPr sz="3600" b="1">
          <a:solidFill>
            <a:schemeClr val="bg1"/>
          </a:solidFill>
          <a:latin typeface="Arial" charset="0"/>
        </a:defRPr>
      </a:lvl5pPr>
      <a:lvl6pPr marL="457200" algn="l" defTabSz="801688" rtl="0" eaLnBrk="0" fontAlgn="base" hangingPunct="0">
        <a:spcBef>
          <a:spcPct val="0"/>
        </a:spcBef>
        <a:spcAft>
          <a:spcPct val="0"/>
        </a:spcAft>
        <a:defRPr sz="3600" b="1">
          <a:solidFill>
            <a:schemeClr val="bg1"/>
          </a:solidFill>
          <a:latin typeface="Arial" charset="0"/>
        </a:defRPr>
      </a:lvl6pPr>
      <a:lvl7pPr marL="914400" algn="l" defTabSz="801688" rtl="0" eaLnBrk="0" fontAlgn="base" hangingPunct="0">
        <a:spcBef>
          <a:spcPct val="0"/>
        </a:spcBef>
        <a:spcAft>
          <a:spcPct val="0"/>
        </a:spcAft>
        <a:defRPr sz="3600" b="1">
          <a:solidFill>
            <a:schemeClr val="bg1"/>
          </a:solidFill>
          <a:latin typeface="Arial" charset="0"/>
        </a:defRPr>
      </a:lvl7pPr>
      <a:lvl8pPr marL="1371600" algn="l" defTabSz="801688" rtl="0" eaLnBrk="0" fontAlgn="base" hangingPunct="0">
        <a:spcBef>
          <a:spcPct val="0"/>
        </a:spcBef>
        <a:spcAft>
          <a:spcPct val="0"/>
        </a:spcAft>
        <a:defRPr sz="3600" b="1">
          <a:solidFill>
            <a:schemeClr val="bg1"/>
          </a:solidFill>
          <a:latin typeface="Arial" charset="0"/>
        </a:defRPr>
      </a:lvl8pPr>
      <a:lvl9pPr marL="1828800" algn="l" defTabSz="801688" rtl="0" eaLnBrk="0" fontAlgn="base" hangingPunct="0">
        <a:spcBef>
          <a:spcPct val="0"/>
        </a:spcBef>
        <a:spcAft>
          <a:spcPct val="0"/>
        </a:spcAft>
        <a:defRPr sz="3600" b="1">
          <a:solidFill>
            <a:schemeClr val="bg1"/>
          </a:solidFill>
          <a:latin typeface="Arial" charset="0"/>
        </a:defRPr>
      </a:lvl9pPr>
    </p:titleStyle>
    <p:bodyStyle>
      <a:lvl1pPr marL="301625" indent="-301625" algn="l" defTabSz="801688" rtl="0" eaLnBrk="0" fontAlgn="ctr" hangingPunct="0">
        <a:spcBef>
          <a:spcPct val="25000"/>
        </a:spcBef>
        <a:spcAft>
          <a:spcPct val="0"/>
        </a:spcAft>
        <a:buClr>
          <a:schemeClr val="tx1"/>
        </a:buClr>
        <a:buSzPct val="125000"/>
        <a:buFont typeface="Wingdings" pitchFamily="2" charset="2"/>
        <a:buChar char="§"/>
        <a:defRPr sz="2400">
          <a:solidFill>
            <a:schemeClr val="bg1"/>
          </a:solidFill>
          <a:latin typeface="+mn-lt"/>
          <a:ea typeface="+mn-ea"/>
          <a:cs typeface="+mn-cs"/>
        </a:defRPr>
      </a:lvl1pPr>
      <a:lvl2pPr marL="650875" indent="-249238" algn="l" defTabSz="801688" rtl="0" eaLnBrk="0" fontAlgn="ctr" hangingPunct="0">
        <a:spcBef>
          <a:spcPct val="25000"/>
        </a:spcBef>
        <a:spcAft>
          <a:spcPct val="0"/>
        </a:spcAft>
        <a:buClr>
          <a:schemeClr val="tx1"/>
        </a:buClr>
        <a:buSzPct val="125000"/>
        <a:buFont typeface="Wingdings" pitchFamily="2" charset="2"/>
        <a:buChar char="§"/>
        <a:defRPr sz="2000">
          <a:solidFill>
            <a:schemeClr val="bg1"/>
          </a:solidFill>
          <a:latin typeface="+mn-lt"/>
        </a:defRPr>
      </a:lvl2pPr>
      <a:lvl3pPr marL="1001713" indent="-200025" algn="l" defTabSz="801688" rtl="0" eaLnBrk="0" fontAlgn="ctr" hangingPunct="0">
        <a:spcBef>
          <a:spcPct val="25000"/>
        </a:spcBef>
        <a:spcAft>
          <a:spcPct val="0"/>
        </a:spcAft>
        <a:buClr>
          <a:schemeClr val="tx1"/>
        </a:buClr>
        <a:buSzPct val="125000"/>
        <a:buFont typeface="Wingdings" pitchFamily="2" charset="2"/>
        <a:buChar char="§"/>
        <a:defRPr sz="2400">
          <a:solidFill>
            <a:schemeClr val="bg1"/>
          </a:solidFill>
          <a:latin typeface="+mn-lt"/>
        </a:defRPr>
      </a:lvl3pPr>
      <a:lvl4pPr marL="1403350" indent="-200025" algn="l" defTabSz="801688" rtl="0" eaLnBrk="0" fontAlgn="ctr" hangingPunct="0">
        <a:spcBef>
          <a:spcPct val="25000"/>
        </a:spcBef>
        <a:spcAft>
          <a:spcPct val="0"/>
        </a:spcAft>
        <a:buClr>
          <a:schemeClr val="tx1"/>
        </a:buClr>
        <a:buSzPct val="125000"/>
        <a:buFont typeface="Wingdings" pitchFamily="2" charset="2"/>
        <a:buChar char="§"/>
        <a:defRPr sz="2000">
          <a:solidFill>
            <a:schemeClr val="bg1"/>
          </a:solidFill>
          <a:latin typeface="+mn-lt"/>
        </a:defRPr>
      </a:lvl4pPr>
      <a:lvl5pPr marL="1803400" indent="-200025" algn="l" defTabSz="801688" rtl="0" eaLnBrk="0" fontAlgn="base" hangingPunct="0">
        <a:spcBef>
          <a:spcPct val="15000"/>
        </a:spcBef>
        <a:spcAft>
          <a:spcPct val="0"/>
        </a:spcAft>
        <a:buClr>
          <a:schemeClr val="tx1"/>
        </a:buClr>
        <a:buSzPct val="70000"/>
        <a:buChar char="•"/>
        <a:defRPr sz="2000">
          <a:solidFill>
            <a:schemeClr val="bg1"/>
          </a:solidFill>
          <a:latin typeface="+mn-lt"/>
        </a:defRPr>
      </a:lvl5pPr>
      <a:lvl6pPr marL="2260600" indent="-200025" algn="l" defTabSz="801688" rtl="0" eaLnBrk="0" fontAlgn="base" hangingPunct="0">
        <a:spcBef>
          <a:spcPct val="15000"/>
        </a:spcBef>
        <a:spcAft>
          <a:spcPct val="0"/>
        </a:spcAft>
        <a:buClr>
          <a:schemeClr val="tx1"/>
        </a:buClr>
        <a:buSzPct val="70000"/>
        <a:buChar char="•"/>
        <a:defRPr sz="2000">
          <a:solidFill>
            <a:schemeClr val="bg1"/>
          </a:solidFill>
          <a:latin typeface="+mn-lt"/>
        </a:defRPr>
      </a:lvl6pPr>
      <a:lvl7pPr marL="2717800" indent="-200025" algn="l" defTabSz="801688" rtl="0" eaLnBrk="0" fontAlgn="base" hangingPunct="0">
        <a:spcBef>
          <a:spcPct val="15000"/>
        </a:spcBef>
        <a:spcAft>
          <a:spcPct val="0"/>
        </a:spcAft>
        <a:buClr>
          <a:schemeClr val="tx1"/>
        </a:buClr>
        <a:buSzPct val="70000"/>
        <a:buChar char="•"/>
        <a:defRPr sz="2000">
          <a:solidFill>
            <a:schemeClr val="bg1"/>
          </a:solidFill>
          <a:latin typeface="+mn-lt"/>
        </a:defRPr>
      </a:lvl7pPr>
      <a:lvl8pPr marL="3175000" indent="-200025" algn="l" defTabSz="801688" rtl="0" eaLnBrk="0" fontAlgn="base" hangingPunct="0">
        <a:spcBef>
          <a:spcPct val="15000"/>
        </a:spcBef>
        <a:spcAft>
          <a:spcPct val="0"/>
        </a:spcAft>
        <a:buClr>
          <a:schemeClr val="tx1"/>
        </a:buClr>
        <a:buSzPct val="70000"/>
        <a:buChar char="•"/>
        <a:defRPr sz="2000">
          <a:solidFill>
            <a:schemeClr val="bg1"/>
          </a:solidFill>
          <a:latin typeface="+mn-lt"/>
        </a:defRPr>
      </a:lvl8pPr>
      <a:lvl9pPr marL="3632200" indent="-200025" algn="l" defTabSz="801688" rtl="0" eaLnBrk="0" fontAlgn="base" hangingPunct="0">
        <a:spcBef>
          <a:spcPct val="15000"/>
        </a:spcBef>
        <a:spcAft>
          <a:spcPct val="0"/>
        </a:spcAft>
        <a:buClr>
          <a:schemeClr val="tx1"/>
        </a:buClr>
        <a:buSzPct val="7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answers.com/topic/harvest-jpg" TargetMode="External"/><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3.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13.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0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0.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55.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60.xml"/><Relationship Id="rId4"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20.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7.xml"/></Relationships>
</file>

<file path=ppt/slides/_rels/slide60.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7.xml"/><Relationship Id="rId1" Type="http://schemas.openxmlformats.org/officeDocument/2006/relationships/slideLayout" Target="../slideLayouts/slideLayout185.xml"/></Relationships>
</file>

<file path=ppt/slides/_rels/slide62.xml.rels><?xml version="1.0" encoding="UTF-8" standalone="yes"?>
<Relationships xmlns="http://schemas.openxmlformats.org/package/2006/relationships"><Relationship Id="rId2" Type="http://schemas.openxmlformats.org/officeDocument/2006/relationships/image" Target="../media/image91.tmp"/><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92.tmp"/><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image" Target="../media/image93.tmp"/><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24.xml"/><Relationship Id="rId4" Type="http://schemas.openxmlformats.org/officeDocument/2006/relationships/image" Target="../media/image105.png"/></Relationships>
</file>

<file path=ppt/slides/_rels/slide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96.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8.xml.rels><?xml version="1.0" encoding="UTF-8" standalone="yes"?>
<Relationships xmlns="http://schemas.openxmlformats.org/package/2006/relationships"><Relationship Id="rId3" Type="http://schemas.openxmlformats.org/officeDocument/2006/relationships/hyperlink" Target="http://en.wikipedia.org/wiki/Intel_MIC" TargetMode="External"/><Relationship Id="rId2" Type="http://schemas.openxmlformats.org/officeDocument/2006/relationships/hyperlink" Target="http://en.wikipedia.org/wiki/Tianhe-2" TargetMode="Externa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8" Type="http://schemas.openxmlformats.org/officeDocument/2006/relationships/hyperlink" Target="http://en.wikipedia.org/wiki/Jaguar_(computer)" TargetMode="External"/><Relationship Id="rId13" Type="http://schemas.openxmlformats.org/officeDocument/2006/relationships/hyperlink" Target="http://en.wikipedia.org/wiki/ASCI_Red" TargetMode="External"/><Relationship Id="rId3" Type="http://schemas.openxmlformats.org/officeDocument/2006/relationships/hyperlink" Target="http://en.wikipedia.org/wiki/United_States" TargetMode="External"/><Relationship Id="rId7" Type="http://schemas.openxmlformats.org/officeDocument/2006/relationships/hyperlink" Target="http://en.wikipedia.org/wiki/Tianhe-I" TargetMode="External"/><Relationship Id="rId12" Type="http://schemas.openxmlformats.org/officeDocument/2006/relationships/hyperlink" Target="http://en.wikipedia.org/wiki/ASCI_White" TargetMode="External"/><Relationship Id="rId17" Type="http://schemas.openxmlformats.org/officeDocument/2006/relationships/hyperlink" Target="http://en.wikipedia.org/wiki/CM-5" TargetMode="External"/><Relationship Id="rId2" Type="http://schemas.openxmlformats.org/officeDocument/2006/relationships/hyperlink" Target="http://en.wikipedia.org/wiki/Titan_(supercomputer)" TargetMode="External"/><Relationship Id="rId16" Type="http://schemas.openxmlformats.org/officeDocument/2006/relationships/hyperlink" Target="http://en.wikipedia.org/wiki/Intel_Paragon" TargetMode="External"/><Relationship Id="rId1" Type="http://schemas.openxmlformats.org/officeDocument/2006/relationships/slideLayout" Target="../slideLayouts/slideLayout2.xml"/><Relationship Id="rId6" Type="http://schemas.openxmlformats.org/officeDocument/2006/relationships/hyperlink" Target="http://en.wikipedia.org/wiki/K_computer" TargetMode="External"/><Relationship Id="rId11" Type="http://schemas.openxmlformats.org/officeDocument/2006/relationships/hyperlink" Target="http://en.wikipedia.org/wiki/Earth_Simulator" TargetMode="External"/><Relationship Id="rId5" Type="http://schemas.openxmlformats.org/officeDocument/2006/relationships/hyperlink" Target="http://en.wikipedia.org/wiki/Blue_Gene/Q" TargetMode="External"/><Relationship Id="rId15" Type="http://schemas.openxmlformats.org/officeDocument/2006/relationships/hyperlink" Target="http://en.wikipedia.org/wiki/Numerical_Wind_Tunnel" TargetMode="External"/><Relationship Id="rId10" Type="http://schemas.openxmlformats.org/officeDocument/2006/relationships/hyperlink" Target="http://en.wikipedia.org/wiki/Blue_Gene" TargetMode="External"/><Relationship Id="rId4" Type="http://schemas.openxmlformats.org/officeDocument/2006/relationships/hyperlink" Target="http://en.wikipedia.org/wiki/IBM_Sequoia" TargetMode="External"/><Relationship Id="rId9" Type="http://schemas.openxmlformats.org/officeDocument/2006/relationships/hyperlink" Target="http://en.wikipedia.org/wiki/IBM_Roadrunner" TargetMode="External"/><Relationship Id="rId14" Type="http://schemas.openxmlformats.org/officeDocument/2006/relationships/hyperlink" Target="http://en.wikipedia.org/wiki/Hitachi_SR2201"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6.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xml"/><Relationship Id="rId1" Type="http://schemas.openxmlformats.org/officeDocument/2006/relationships/slideLayout" Target="../slideLayouts/slideLayout177.xml"/><Relationship Id="rId4" Type="http://schemas.openxmlformats.org/officeDocument/2006/relationships/image" Target="../media/image114.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4.xml"/><Relationship Id="rId1" Type="http://schemas.openxmlformats.org/officeDocument/2006/relationships/vmlDrawing" Target="../drawings/vmlDrawing1.vml"/><Relationship Id="rId4" Type="http://schemas.openxmlformats.org/officeDocument/2006/relationships/image" Target="../media/image115.emf"/></Relationships>
</file>

<file path=ppt/slides/_rels/slide8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xml"/><Relationship Id="rId1" Type="http://schemas.openxmlformats.org/officeDocument/2006/relationships/slideLayout" Target="../slideLayouts/slideLayout177.xml"/><Relationship Id="rId4" Type="http://schemas.openxmlformats.org/officeDocument/2006/relationships/image" Target="../media/image114.jpeg"/></Relationships>
</file>

<file path=ppt/slides/_rels/slide9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83.xml"/></Relationships>
</file>

<file path=ppt/slides/_rels/slide9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3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524001"/>
            <a:ext cx="8001000" cy="1470025"/>
          </a:xfrm>
        </p:spPr>
        <p:txBody>
          <a:bodyPr>
            <a:noAutofit/>
          </a:bodyPr>
          <a:lstStyle/>
          <a:p>
            <a:r>
              <a:rPr lang="en-US" sz="3600" dirty="0"/>
              <a:t>A Half-century of Supercomputing History Personal Reminiscences: </a:t>
            </a:r>
            <a:br>
              <a:rPr lang="en-US" sz="3600" dirty="0"/>
            </a:br>
            <a:r>
              <a:rPr lang="en-US" sz="2800" i="1" dirty="0"/>
              <a:t>Engineer, researcher, bureaucrat, supporter, investor, critic, &amp; historian of the </a:t>
            </a:r>
            <a:br>
              <a:rPr lang="en-US" sz="2800" i="1" dirty="0"/>
            </a:br>
            <a:r>
              <a:rPr lang="en-US" sz="4000" i="1" u="sng" dirty="0">
                <a:solidFill>
                  <a:srgbClr val="FF0000"/>
                </a:solidFill>
              </a:rPr>
              <a:t>amazing race</a:t>
            </a:r>
            <a:r>
              <a:rPr lang="en-US" sz="2800" i="1" dirty="0"/>
              <a:t>.</a:t>
            </a:r>
            <a:br>
              <a:rPr lang="en-US" sz="2800" i="1" dirty="0"/>
            </a:br>
            <a:r>
              <a:rPr lang="en-US" sz="3600" dirty="0"/>
              <a:t/>
            </a:r>
            <a:br>
              <a:rPr lang="en-US" sz="3600" dirty="0"/>
            </a:br>
            <a:endParaRPr lang="en-US" sz="3600" dirty="0"/>
          </a:p>
        </p:txBody>
      </p:sp>
      <p:sp>
        <p:nvSpPr>
          <p:cNvPr id="3" name="Subtitle 2"/>
          <p:cNvSpPr>
            <a:spLocks noGrp="1"/>
          </p:cNvSpPr>
          <p:nvPr>
            <p:ph type="subTitle" idx="1"/>
          </p:nvPr>
        </p:nvSpPr>
        <p:spPr>
          <a:xfrm>
            <a:off x="1714500" y="3581400"/>
            <a:ext cx="8763000" cy="2895600"/>
          </a:xfrm>
        </p:spPr>
        <p:txBody>
          <a:bodyPr>
            <a:normAutofit lnSpcReduction="10000"/>
          </a:bodyPr>
          <a:lstStyle/>
          <a:p>
            <a:r>
              <a:rPr lang="en-US" dirty="0" smtClean="0"/>
              <a:t>Gordon Bell</a:t>
            </a:r>
          </a:p>
          <a:p>
            <a:r>
              <a:rPr lang="en-US" dirty="0" smtClean="0"/>
              <a:t>Microsoft Research, Silicon Valley Laboratory </a:t>
            </a:r>
            <a:endParaRPr lang="en-US" dirty="0"/>
          </a:p>
          <a:p>
            <a:r>
              <a:rPr lang="en-US" dirty="0" smtClean="0"/>
              <a:t>-</a:t>
            </a:r>
          </a:p>
          <a:p>
            <a:r>
              <a:rPr lang="en-US" dirty="0" smtClean="0"/>
              <a:t>Supercomputing 2014, 18 November</a:t>
            </a:r>
          </a:p>
          <a:p>
            <a:r>
              <a:rPr lang="en-US" dirty="0" smtClean="0"/>
              <a:t>For IEEE Seymour Cray Engineering Award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714874" cy="1143000"/>
          </a:xfrm>
        </p:spPr>
        <p:txBody>
          <a:bodyPr>
            <a:normAutofit fontScale="90000"/>
          </a:bodyPr>
          <a:lstStyle/>
          <a:p>
            <a:r>
              <a:rPr lang="en-US" b="1" dirty="0" smtClean="0"/>
              <a:t>1960: UNIVAC, IBM, and Manchester U.</a:t>
            </a:r>
            <a:endParaRPr lang="en-US" b="1" dirty="0"/>
          </a:p>
        </p:txBody>
      </p:sp>
      <p:sp>
        <p:nvSpPr>
          <p:cNvPr id="3" name="Content Placeholder 2"/>
          <p:cNvSpPr>
            <a:spLocks noGrp="1"/>
          </p:cNvSpPr>
          <p:nvPr>
            <p:ph idx="1"/>
          </p:nvPr>
        </p:nvSpPr>
        <p:spPr/>
        <p:txBody>
          <a:bodyPr/>
          <a:lstStyle/>
          <a:p>
            <a:pPr marL="0" indent="0">
              <a:buNone/>
            </a:pPr>
            <a:r>
              <a:rPr lang="en-US" dirty="0" smtClean="0"/>
              <a:t>Three efforts to build the world’s largest computer establishes a unique computer class for scientific and technical computing</a:t>
            </a:r>
          </a:p>
          <a:p>
            <a:r>
              <a:rPr lang="en-US" b="1" dirty="0" smtClean="0"/>
              <a:t>LARC</a:t>
            </a:r>
          </a:p>
          <a:p>
            <a:r>
              <a:rPr lang="en-US" b="1" dirty="0" smtClean="0"/>
              <a:t>Stretch</a:t>
            </a:r>
          </a:p>
          <a:p>
            <a:r>
              <a:rPr lang="en-US" b="1" dirty="0" smtClean="0"/>
              <a:t>Atlas</a:t>
            </a:r>
            <a:endParaRPr lang="en-US" b="1" dirty="0"/>
          </a:p>
        </p:txBody>
      </p:sp>
    </p:spTree>
    <p:extLst>
      <p:ext uri="{BB962C8B-B14F-4D97-AF65-F5344CB8AC3E}">
        <p14:creationId xmlns:p14="http://schemas.microsoft.com/office/powerpoint/2010/main" val="7077611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US" dirty="0" smtClean="0"/>
              <a:t>Mainframe? Supercomputer?: </a:t>
            </a:r>
            <a:r>
              <a:rPr lang="en-US" dirty="0"/>
              <a:t>LARC</a:t>
            </a:r>
          </a:p>
        </p:txBody>
      </p:sp>
      <p:pic>
        <p:nvPicPr>
          <p:cNvPr id="270346" name="Picture 10" descr="BRL61-09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990" y="2952750"/>
            <a:ext cx="8690411" cy="3219450"/>
          </a:xfrm>
          <a:prstGeom prst="rect">
            <a:avLst/>
          </a:prstGeom>
          <a:noFill/>
          <a:extLst>
            <a:ext uri="{909E8E84-426E-40DD-AFC4-6F175D3DCCD1}">
              <a14:hiddenFill xmlns:a14="http://schemas.microsoft.com/office/drawing/2010/main">
                <a:solidFill>
                  <a:srgbClr val="FFFFFF"/>
                </a:solidFill>
              </a14:hiddenFill>
            </a:ext>
          </a:extLst>
        </p:spPr>
      </p:pic>
      <p:sp>
        <p:nvSpPr>
          <p:cNvPr id="270347" name="Rectangle 11"/>
          <p:cNvSpPr>
            <a:spLocks noGrp="1" noChangeArrowheads="1"/>
          </p:cNvSpPr>
          <p:nvPr>
            <p:ph type="body" idx="1"/>
          </p:nvPr>
        </p:nvSpPr>
        <p:spPr>
          <a:xfrm>
            <a:off x="2173289" y="1143000"/>
            <a:ext cx="8494711" cy="4953000"/>
          </a:xfrm>
        </p:spPr>
        <p:txBody>
          <a:bodyPr/>
          <a:lstStyle/>
          <a:p>
            <a:r>
              <a:rPr lang="en-US" sz="2800" b="1" dirty="0"/>
              <a:t>Begun in 1955 for Livermore and delivered in 1960</a:t>
            </a:r>
          </a:p>
          <a:p>
            <a:r>
              <a:rPr lang="en-US" sz="2800" b="1" dirty="0"/>
              <a:t>Had dual processors and decimal arithmetic</a:t>
            </a:r>
          </a:p>
          <a:p>
            <a:r>
              <a:rPr lang="en-US" sz="2800" b="1" dirty="0"/>
              <a:t>New surface-barrier transistors and core memory</a:t>
            </a:r>
          </a:p>
        </p:txBody>
      </p:sp>
      <p:sp>
        <p:nvSpPr>
          <p:cNvPr id="5" name="TextBox 4"/>
          <p:cNvSpPr txBox="1"/>
          <p:nvPr/>
        </p:nvSpPr>
        <p:spPr>
          <a:xfrm>
            <a:off x="7218133" y="6444734"/>
            <a:ext cx="3602268" cy="369332"/>
          </a:xfrm>
          <a:prstGeom prst="rect">
            <a:avLst/>
          </a:prstGeom>
          <a:noFill/>
        </p:spPr>
        <p:txBody>
          <a:bodyPr wrap="none" lIns="91400" tIns="45701" rIns="91400" bIns="45701" rtlCol="0">
            <a:spAutoFit/>
          </a:bodyPr>
          <a:lstStyle/>
          <a:p>
            <a:r>
              <a:rPr lang="en-US" dirty="0">
                <a:solidFill>
                  <a:srgbClr val="FF0000"/>
                </a:solidFill>
              </a:rPr>
              <a:t>Courtesy of Burton Smith, Microsoft</a:t>
            </a:r>
          </a:p>
        </p:txBody>
      </p:sp>
    </p:spTree>
    <p:extLst>
      <p:ext uri="{BB962C8B-B14F-4D97-AF65-F5344CB8AC3E}">
        <p14:creationId xmlns:p14="http://schemas.microsoft.com/office/powerpoint/2010/main" val="12916841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LARC at LLNL c1960</a:t>
            </a:r>
            <a:br>
              <a:rPr lang="en-US" dirty="0" smtClean="0"/>
            </a:br>
            <a:r>
              <a:rPr lang="en-US" dirty="0" err="1" smtClean="0"/>
              <a:t>Fernbach</a:t>
            </a:r>
            <a:r>
              <a:rPr lang="en-US" dirty="0" smtClean="0"/>
              <a:t>, Harold Brown, </a:t>
            </a:r>
            <a:r>
              <a:rPr lang="en-US" dirty="0" err="1" smtClean="0"/>
              <a:t>EdwardTeller</a:t>
            </a:r>
            <a:endParaRPr lang="en-US" dirty="0"/>
          </a:p>
        </p:txBody>
      </p:sp>
      <p:pic>
        <p:nvPicPr>
          <p:cNvPr id="7" name="Picture 6"/>
          <p:cNvPicPr>
            <a:picLocks noChangeAspect="1"/>
          </p:cNvPicPr>
          <p:nvPr/>
        </p:nvPicPr>
        <p:blipFill>
          <a:blip r:embed="rId2"/>
          <a:stretch>
            <a:fillRect/>
          </a:stretch>
        </p:blipFill>
        <p:spPr>
          <a:xfrm>
            <a:off x="2593847" y="1593842"/>
            <a:ext cx="6818858" cy="5264159"/>
          </a:xfrm>
          <a:prstGeom prst="rect">
            <a:avLst/>
          </a:prstGeom>
        </p:spPr>
      </p:pic>
      <p:pic>
        <p:nvPicPr>
          <p:cNvPr id="5" name="Picture 4"/>
          <p:cNvPicPr>
            <a:picLocks noChangeAspect="1"/>
          </p:cNvPicPr>
          <p:nvPr/>
        </p:nvPicPr>
        <p:blipFill>
          <a:blip r:embed="rId3"/>
          <a:stretch>
            <a:fillRect/>
          </a:stretch>
        </p:blipFill>
        <p:spPr>
          <a:xfrm>
            <a:off x="2145776" y="936278"/>
            <a:ext cx="7715001" cy="5909691"/>
          </a:xfrm>
          <a:prstGeom prst="rect">
            <a:avLst/>
          </a:prstGeom>
        </p:spPr>
      </p:pic>
    </p:spTree>
    <p:extLst>
      <p:ext uri="{BB962C8B-B14F-4D97-AF65-F5344CB8AC3E}">
        <p14:creationId xmlns:p14="http://schemas.microsoft.com/office/powerpoint/2010/main" val="397777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1676400" y="0"/>
            <a:ext cx="8534400" cy="944560"/>
          </a:xfrm>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Neil Lincoln’s Reminiscences of computer architecture and computer design at Control Data Corporation</a:t>
            </a:r>
          </a:p>
        </p:txBody>
      </p:sp>
      <p:sp>
        <p:nvSpPr>
          <p:cNvPr id="6" name="Content Placeholder 5"/>
          <p:cNvSpPr>
            <a:spLocks noGrp="1"/>
          </p:cNvSpPr>
          <p:nvPr>
            <p:ph idx="1"/>
          </p:nvPr>
        </p:nvSpPr>
        <p:spPr>
          <a:xfrm>
            <a:off x="1905000" y="838201"/>
            <a:ext cx="8229600" cy="4525963"/>
          </a:xfrm>
        </p:spPr>
        <p:txBody>
          <a:bodyPr>
            <a:noAutofit/>
          </a:bodyPr>
          <a:lstStyle/>
          <a:p>
            <a:pPr marL="0" indent="0">
              <a:buNone/>
            </a:pPr>
            <a:r>
              <a:rPr lang="en-US" sz="2400" dirty="0"/>
              <a:t>NEIL: </a:t>
            </a:r>
            <a:r>
              <a:rPr lang="en-US" sz="2400" u="sng" dirty="0"/>
              <a:t>Compatibility doesn't concern me as much as the lack of communication</a:t>
            </a:r>
            <a:r>
              <a:rPr lang="en-US" sz="2400" dirty="0"/>
              <a:t>. Again as an outsider looking at Univac Corporation, it just didn't make any sense … with the small amount of computer design talent that existed in the world in those days, with </a:t>
            </a:r>
            <a:r>
              <a:rPr lang="en-US" sz="2400" u="sng" dirty="0"/>
              <a:t>designers out there and designers here who refused to use each others circuits or even read each others papers or even talk to each other </a:t>
            </a:r>
            <a:r>
              <a:rPr lang="en-US" sz="2400" dirty="0"/>
              <a:t/>
            </a:r>
            <a:br>
              <a:rPr lang="en-US" sz="2400" dirty="0"/>
            </a:br>
            <a:r>
              <a:rPr lang="en-US" sz="2400" u="sng" dirty="0"/>
              <a:t>…going back to the Univac 1, the early years at Univac with the 1101 and the 1103- I'm not even talking about the logic design or instruction set , but basic things like why not use the same size chassis?</a:t>
            </a:r>
          </a:p>
          <a:p>
            <a:pPr marL="0" indent="0">
              <a:buNone/>
            </a:pPr>
            <a:r>
              <a:rPr lang="en-US" sz="2400" dirty="0"/>
              <a:t>Neil: I found out that </a:t>
            </a:r>
            <a:r>
              <a:rPr lang="en-US" sz="2400" u="sng" dirty="0"/>
              <a:t>the guys working on the LARC came from a BDP area, down in Philadelphia</a:t>
            </a:r>
            <a:r>
              <a:rPr lang="en-US" sz="2400" dirty="0"/>
              <a:t>, and most of them …hadn't even the foggiest notion what an 1100 looked like and here t</a:t>
            </a:r>
            <a:r>
              <a:rPr lang="en-US" sz="2400" u="sng" dirty="0"/>
              <a:t>hey were building a scientific computer - the LARC</a:t>
            </a:r>
            <a:r>
              <a:rPr lang="en-US" sz="2400" dirty="0"/>
              <a:t>. I feel that's why the LARC really died.</a:t>
            </a:r>
          </a:p>
        </p:txBody>
      </p:sp>
    </p:spTree>
    <p:extLst>
      <p:ext uri="{BB962C8B-B14F-4D97-AF65-F5344CB8AC3E}">
        <p14:creationId xmlns:p14="http://schemas.microsoft.com/office/powerpoint/2010/main" val="3207249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1801634" y="240189"/>
            <a:ext cx="9094967" cy="869950"/>
          </a:xfrm>
        </p:spPr>
        <p:txBody>
          <a:bodyPr/>
          <a:lstStyle/>
          <a:p>
            <a:r>
              <a:rPr lang="en-US" sz="3200" dirty="0"/>
              <a:t>Mainframe? Supercomputer?: Stretch, Harvest</a:t>
            </a:r>
          </a:p>
        </p:txBody>
      </p:sp>
      <p:pic>
        <p:nvPicPr>
          <p:cNvPr id="271365" name="Picture 5" descr="HARVES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984" y="3328990"/>
            <a:ext cx="3971255" cy="3115745"/>
          </a:xfrm>
          <a:prstGeom prst="rect">
            <a:avLst/>
          </a:prstGeom>
          <a:noFill/>
          <a:extLst>
            <a:ext uri="{909E8E84-426E-40DD-AFC4-6F175D3DCCD1}">
              <a14:hiddenFill xmlns:a14="http://schemas.microsoft.com/office/drawing/2010/main">
                <a:solidFill>
                  <a:srgbClr val="FFFFFF"/>
                </a:solidFill>
              </a14:hiddenFill>
            </a:ext>
          </a:extLst>
        </p:spPr>
      </p:pic>
      <p:pic>
        <p:nvPicPr>
          <p:cNvPr id="271367" name="Picture 7" descr="BRL61-05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110140"/>
            <a:ext cx="4038600" cy="3272949"/>
          </a:xfrm>
          <a:prstGeom prst="rect">
            <a:avLst/>
          </a:prstGeom>
          <a:noFill/>
          <a:extLst>
            <a:ext uri="{909E8E84-426E-40DD-AFC4-6F175D3DCCD1}">
              <a14:hiddenFill xmlns:a14="http://schemas.microsoft.com/office/drawing/2010/main">
                <a:solidFill>
                  <a:srgbClr val="FFFFFF"/>
                </a:solidFill>
              </a14:hiddenFill>
            </a:ext>
          </a:extLst>
        </p:spPr>
      </p:pic>
      <p:sp>
        <p:nvSpPr>
          <p:cNvPr id="271371" name="Text Box 11"/>
          <p:cNvSpPr txBox="1">
            <a:spLocks noChangeArrowheads="1"/>
          </p:cNvSpPr>
          <p:nvPr/>
        </p:nvSpPr>
        <p:spPr bwMode="auto">
          <a:xfrm>
            <a:off x="1828801" y="4513268"/>
            <a:ext cx="4356183" cy="1936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51" tIns="44431" rIns="90451" bIns="44431">
            <a:spAutoFit/>
          </a:bodyPr>
          <a:lstStyle/>
          <a:p>
            <a:pPr eaLnBrk="0" fontAlgn="base" hangingPunct="0">
              <a:spcBef>
                <a:spcPct val="0"/>
              </a:spcBef>
              <a:spcAft>
                <a:spcPct val="0"/>
              </a:spcAft>
              <a:buFontTx/>
              <a:buChar char="•"/>
            </a:pPr>
            <a:r>
              <a:rPr lang="en-US" sz="2400" b="1" dirty="0">
                <a:solidFill>
                  <a:srgbClr val="000000"/>
                </a:solidFill>
              </a:rPr>
              <a:t> IBM 7030 (</a:t>
            </a:r>
            <a:r>
              <a:rPr lang="en-US" sz="2000" b="1" dirty="0">
                <a:solidFill>
                  <a:srgbClr val="000000"/>
                </a:solidFill>
              </a:rPr>
              <a:t>STRETCH</a:t>
            </a:r>
            <a:r>
              <a:rPr lang="en-US" sz="2400" b="1" dirty="0">
                <a:solidFill>
                  <a:srgbClr val="000000"/>
                </a:solidFill>
              </a:rPr>
              <a:t>)</a:t>
            </a:r>
          </a:p>
          <a:p>
            <a:pPr eaLnBrk="0" fontAlgn="base" hangingPunct="0">
              <a:spcBef>
                <a:spcPct val="0"/>
              </a:spcBef>
              <a:spcAft>
                <a:spcPct val="0"/>
              </a:spcAft>
              <a:buFontTx/>
              <a:buChar char="•"/>
            </a:pPr>
            <a:r>
              <a:rPr lang="en-US" sz="2400" b="1" dirty="0">
                <a:solidFill>
                  <a:srgbClr val="000000"/>
                </a:solidFill>
              </a:rPr>
              <a:t> Delivered to Los Alamos 4/61</a:t>
            </a:r>
          </a:p>
          <a:p>
            <a:pPr eaLnBrk="0" fontAlgn="base" hangingPunct="0">
              <a:spcBef>
                <a:spcPct val="0"/>
              </a:spcBef>
              <a:spcAft>
                <a:spcPct val="0"/>
              </a:spcAft>
              <a:buFontTx/>
              <a:buChar char="•"/>
            </a:pPr>
            <a:r>
              <a:rPr lang="en-US" sz="2400" b="1" dirty="0">
                <a:solidFill>
                  <a:srgbClr val="000000"/>
                </a:solidFill>
              </a:rPr>
              <a:t> Pioneered in both architecture</a:t>
            </a:r>
            <a:br>
              <a:rPr lang="en-US" sz="2400" b="1" dirty="0">
                <a:solidFill>
                  <a:srgbClr val="000000"/>
                </a:solidFill>
              </a:rPr>
            </a:br>
            <a:r>
              <a:rPr lang="en-US" sz="2400" b="1" dirty="0">
                <a:solidFill>
                  <a:srgbClr val="000000"/>
                </a:solidFill>
              </a:rPr>
              <a:t>  and implementation at IBM</a:t>
            </a:r>
          </a:p>
          <a:p>
            <a:pPr eaLnBrk="0" fontAlgn="base" hangingPunct="0">
              <a:spcBef>
                <a:spcPct val="0"/>
              </a:spcBef>
              <a:spcAft>
                <a:spcPct val="0"/>
              </a:spcAft>
              <a:buFontTx/>
              <a:buChar char="•"/>
            </a:pPr>
            <a:endParaRPr lang="en-US" sz="2400" b="1" dirty="0">
              <a:solidFill>
                <a:srgbClr val="000000"/>
              </a:solidFill>
            </a:endParaRPr>
          </a:p>
        </p:txBody>
      </p:sp>
      <p:sp>
        <p:nvSpPr>
          <p:cNvPr id="271376" name="Text Box 16"/>
          <p:cNvSpPr txBox="1">
            <a:spLocks noChangeArrowheads="1"/>
          </p:cNvSpPr>
          <p:nvPr/>
        </p:nvSpPr>
        <p:spPr bwMode="auto">
          <a:xfrm>
            <a:off x="6477000" y="990600"/>
            <a:ext cx="3526404" cy="242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51" tIns="44431" rIns="90451" bIns="44431">
            <a:spAutoFit/>
          </a:bodyPr>
          <a:lstStyle/>
          <a:p>
            <a:pPr eaLnBrk="0" fontAlgn="base" hangingPunct="0">
              <a:spcBef>
                <a:spcPct val="0"/>
              </a:spcBef>
              <a:spcAft>
                <a:spcPct val="0"/>
              </a:spcAft>
              <a:buFontTx/>
              <a:buChar char="•"/>
            </a:pPr>
            <a:r>
              <a:rPr lang="en-US" sz="2400" b="1" dirty="0">
                <a:solidFill>
                  <a:srgbClr val="000000"/>
                </a:solidFill>
              </a:rPr>
              <a:t> IBM 7950 (</a:t>
            </a:r>
            <a:r>
              <a:rPr lang="en-US" sz="2000" b="1" dirty="0">
                <a:solidFill>
                  <a:srgbClr val="000000"/>
                </a:solidFill>
              </a:rPr>
              <a:t>HARVEST</a:t>
            </a:r>
            <a:r>
              <a:rPr lang="en-US" sz="2400" b="1" dirty="0">
                <a:solidFill>
                  <a:srgbClr val="000000"/>
                </a:solidFill>
              </a:rPr>
              <a:t>)</a:t>
            </a:r>
          </a:p>
          <a:p>
            <a:pPr eaLnBrk="0" fontAlgn="base" hangingPunct="0">
              <a:spcBef>
                <a:spcPct val="0"/>
              </a:spcBef>
              <a:spcAft>
                <a:spcPct val="0"/>
              </a:spcAft>
              <a:buFontTx/>
              <a:buChar char="•"/>
            </a:pPr>
            <a:r>
              <a:rPr lang="en-US" sz="2400" b="1" dirty="0">
                <a:solidFill>
                  <a:srgbClr val="000000"/>
                </a:solidFill>
              </a:rPr>
              <a:t> Delivered to NSA 2/62</a:t>
            </a:r>
          </a:p>
          <a:p>
            <a:pPr eaLnBrk="0" fontAlgn="base" hangingPunct="0">
              <a:spcBef>
                <a:spcPct val="0"/>
              </a:spcBef>
              <a:spcAft>
                <a:spcPct val="0"/>
              </a:spcAft>
              <a:buFontTx/>
              <a:buChar char="•"/>
            </a:pPr>
            <a:r>
              <a:rPr lang="en-US" sz="2400" b="1" dirty="0">
                <a:solidFill>
                  <a:srgbClr val="000000"/>
                </a:solidFill>
              </a:rPr>
              <a:t> Was </a:t>
            </a:r>
            <a:r>
              <a:rPr lang="en-US" sz="2000" b="1" dirty="0">
                <a:solidFill>
                  <a:srgbClr val="000000"/>
                </a:solidFill>
              </a:rPr>
              <a:t>STRETCH</a:t>
            </a:r>
            <a:r>
              <a:rPr lang="en-US" sz="2400" b="1" dirty="0">
                <a:solidFill>
                  <a:srgbClr val="000000"/>
                </a:solidFill>
              </a:rPr>
              <a:t> + 4 boxes</a:t>
            </a:r>
          </a:p>
          <a:p>
            <a:pPr lvl="1" eaLnBrk="0" fontAlgn="base" hangingPunct="0">
              <a:spcBef>
                <a:spcPct val="0"/>
              </a:spcBef>
              <a:spcAft>
                <a:spcPct val="0"/>
              </a:spcAft>
              <a:buFontTx/>
              <a:buChar char="•"/>
            </a:pPr>
            <a:r>
              <a:rPr lang="en-US" sz="2000" b="1" dirty="0">
                <a:solidFill>
                  <a:srgbClr val="000000"/>
                </a:solidFill>
              </a:rPr>
              <a:t> IBM 7951 Stream unit</a:t>
            </a:r>
          </a:p>
          <a:p>
            <a:pPr lvl="1" eaLnBrk="0" fontAlgn="base" hangingPunct="0">
              <a:spcBef>
                <a:spcPct val="0"/>
              </a:spcBef>
              <a:spcAft>
                <a:spcPct val="0"/>
              </a:spcAft>
              <a:buFontTx/>
              <a:buChar char="•"/>
            </a:pPr>
            <a:r>
              <a:rPr lang="en-US" sz="2000" b="1" dirty="0">
                <a:solidFill>
                  <a:srgbClr val="000000"/>
                </a:solidFill>
              </a:rPr>
              <a:t> IBM 7952 Core storage</a:t>
            </a:r>
          </a:p>
          <a:p>
            <a:pPr lvl="1" eaLnBrk="0" fontAlgn="base" hangingPunct="0">
              <a:spcBef>
                <a:spcPct val="0"/>
              </a:spcBef>
              <a:spcAft>
                <a:spcPct val="0"/>
              </a:spcAft>
              <a:buFontTx/>
              <a:buChar char="•"/>
            </a:pPr>
            <a:r>
              <a:rPr lang="en-US" sz="2000" b="1" dirty="0">
                <a:solidFill>
                  <a:srgbClr val="000000"/>
                </a:solidFill>
              </a:rPr>
              <a:t> IBM 7955 Tape unit</a:t>
            </a:r>
          </a:p>
          <a:p>
            <a:pPr lvl="1" eaLnBrk="0" fontAlgn="base" hangingPunct="0">
              <a:spcBef>
                <a:spcPct val="0"/>
              </a:spcBef>
              <a:spcAft>
                <a:spcPct val="0"/>
              </a:spcAft>
              <a:buFontTx/>
              <a:buChar char="•"/>
            </a:pPr>
            <a:r>
              <a:rPr lang="en-US" sz="2000" b="1" dirty="0">
                <a:solidFill>
                  <a:srgbClr val="000000"/>
                </a:solidFill>
              </a:rPr>
              <a:t> IBM 7959 I/O Exchange</a:t>
            </a:r>
          </a:p>
        </p:txBody>
      </p:sp>
      <p:sp>
        <p:nvSpPr>
          <p:cNvPr id="7" name="TextBox 6"/>
          <p:cNvSpPr txBox="1"/>
          <p:nvPr/>
        </p:nvSpPr>
        <p:spPr>
          <a:xfrm>
            <a:off x="7065733" y="6444734"/>
            <a:ext cx="3602268" cy="369332"/>
          </a:xfrm>
          <a:prstGeom prst="rect">
            <a:avLst/>
          </a:prstGeom>
          <a:noFill/>
        </p:spPr>
        <p:txBody>
          <a:bodyPr wrap="none" lIns="91400" tIns="45701" rIns="91400" bIns="45701" rtlCol="0">
            <a:spAutoFit/>
          </a:bodyPr>
          <a:lstStyle/>
          <a:p>
            <a:r>
              <a:rPr lang="en-US" dirty="0"/>
              <a:t>Courtesy of Burton Smith, Microsoft</a:t>
            </a:r>
          </a:p>
        </p:txBody>
      </p:sp>
    </p:spTree>
    <p:extLst>
      <p:ext uri="{BB962C8B-B14F-4D97-AF65-F5344CB8AC3E}">
        <p14:creationId xmlns:p14="http://schemas.microsoft.com/office/powerpoint/2010/main" val="22450305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9838" y="1383631"/>
            <a:ext cx="9088163" cy="5510464"/>
          </a:xfrm>
          <a:prstGeom prst="rect">
            <a:avLst/>
          </a:prstGeom>
        </p:spPr>
      </p:pic>
      <p:sp>
        <p:nvSpPr>
          <p:cNvPr id="2" name="Title 1"/>
          <p:cNvSpPr>
            <a:spLocks noGrp="1"/>
          </p:cNvSpPr>
          <p:nvPr>
            <p:ph type="title"/>
          </p:nvPr>
        </p:nvSpPr>
        <p:spPr/>
        <p:txBody>
          <a:bodyPr/>
          <a:lstStyle/>
          <a:p>
            <a:r>
              <a:rPr lang="en-US" dirty="0" smtClean="0"/>
              <a:t>IBM SMS Modules for Stretch</a:t>
            </a:r>
            <a:endParaRPr lang="en-US" dirty="0"/>
          </a:p>
        </p:txBody>
      </p:sp>
      <p:pic>
        <p:nvPicPr>
          <p:cNvPr id="3" name="Picture 2"/>
          <p:cNvPicPr>
            <a:picLocks noChangeAspect="1"/>
          </p:cNvPicPr>
          <p:nvPr/>
        </p:nvPicPr>
        <p:blipFill>
          <a:blip r:embed="rId3"/>
          <a:stretch>
            <a:fillRect/>
          </a:stretch>
        </p:blipFill>
        <p:spPr>
          <a:xfrm>
            <a:off x="1524001" y="-76200"/>
            <a:ext cx="9088163" cy="6786801"/>
          </a:xfrm>
          <a:prstGeom prst="rect">
            <a:avLst/>
          </a:prstGeom>
        </p:spPr>
      </p:pic>
    </p:spTree>
    <p:extLst>
      <p:ext uri="{BB962C8B-B14F-4D97-AF65-F5344CB8AC3E}">
        <p14:creationId xmlns:p14="http://schemas.microsoft.com/office/powerpoint/2010/main" val="2211762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26" descr="D:\My Documents\A big shoebox\Computers\supers\360 mod 91 con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2351" y="2400300"/>
            <a:ext cx="594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027" descr="D:\My Documents\A big shoebox\Computers\supers\IBM Stretch Maintainence Conso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395128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1028"/>
          <p:cNvSpPr>
            <a:spLocks noGrp="1" noChangeArrowheads="1"/>
          </p:cNvSpPr>
          <p:nvPr>
            <p:ph type="title" idx="4294967295"/>
          </p:nvPr>
        </p:nvSpPr>
        <p:spPr>
          <a:xfrm>
            <a:off x="5638800" y="476250"/>
            <a:ext cx="4495800" cy="1123950"/>
          </a:xfrm>
        </p:spPr>
        <p:txBody>
          <a:bodyPr/>
          <a:lstStyle/>
          <a:p>
            <a:pPr eaLnBrk="1" hangingPunct="1"/>
            <a:r>
              <a:rPr lang="en-US" sz="4000" b="1" dirty="0"/>
              <a:t>IBM Stretch c1961 &amp; 360/91 c1965</a:t>
            </a:r>
            <a:br>
              <a:rPr lang="en-US" sz="4000" b="1" dirty="0"/>
            </a:br>
            <a:r>
              <a:rPr lang="en-US" sz="4000" b="1" dirty="0"/>
              <a:t>consoles!</a:t>
            </a:r>
          </a:p>
        </p:txBody>
      </p:sp>
    </p:spTree>
    <p:extLst>
      <p:ext uri="{BB962C8B-B14F-4D97-AF65-F5344CB8AC3E}">
        <p14:creationId xmlns:p14="http://schemas.microsoft.com/office/powerpoint/2010/main" val="3532675999"/>
      </p:ext>
    </p:extLst>
  </p:cSld>
  <p:clrMapOvr>
    <a:masterClrMapping/>
  </p:clrMapOvr>
  <p:transition advTm="8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Ferranti/Manchester Atlas c1961</a:t>
            </a:r>
            <a:br>
              <a:rPr lang="en-US" dirty="0" smtClean="0"/>
            </a:br>
            <a:r>
              <a:rPr lang="en-US" dirty="0" smtClean="0"/>
              <a:t>(One million instructions per second)</a:t>
            </a:r>
            <a:endParaRPr lang="en-US" dirty="0"/>
          </a:p>
        </p:txBody>
      </p:sp>
      <p:pic>
        <p:nvPicPr>
          <p:cNvPr id="43010" name="Picture 2" descr="C:\Users\gbell\A Big Shoebox\Professional photos\Computers\Manchester EDSAC English Electric NPL\Manchester Atlas 62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84" y="1513400"/>
            <a:ext cx="3726688" cy="2133600"/>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064" y="1439072"/>
            <a:ext cx="211182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4419601"/>
            <a:ext cx="283534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263641" y="3680842"/>
            <a:ext cx="3171318" cy="2116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0172" r="20001"/>
          <a:stretch/>
        </p:blipFill>
        <p:spPr bwMode="auto">
          <a:xfrm>
            <a:off x="8229600" y="1429795"/>
            <a:ext cx="2271801" cy="2848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8800" y="4038600"/>
            <a:ext cx="3773186" cy="2122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200400" y="6172201"/>
            <a:ext cx="6691400" cy="646331"/>
          </a:xfrm>
          <a:prstGeom prst="rect">
            <a:avLst/>
          </a:prstGeom>
        </p:spPr>
        <p:txBody>
          <a:bodyPr wrap="square">
            <a:spAutoFit/>
          </a:bodyPr>
          <a:lstStyle/>
          <a:p>
            <a:pPr defTabSz="914400">
              <a:defRPr/>
            </a:pPr>
            <a:r>
              <a:rPr lang="en-US" sz="3600" b="1" i="1" kern="0" dirty="0">
                <a:solidFill>
                  <a:srgbClr val="FC0128"/>
                </a:solidFill>
                <a:latin typeface="Times New Roman"/>
                <a:ea typeface="+mj-ea"/>
                <a:cs typeface="+mj-cs"/>
              </a:rPr>
              <a:t>Mainframe? Supercomputer? </a:t>
            </a:r>
            <a:endParaRPr lang="en-US" kern="0" dirty="0">
              <a:solidFill>
                <a:sysClr val="windowText" lastClr="000000"/>
              </a:solidFill>
            </a:endParaRPr>
          </a:p>
        </p:txBody>
      </p:sp>
    </p:spTree>
    <p:extLst>
      <p:ext uri="{BB962C8B-B14F-4D97-AF65-F5344CB8AC3E}">
        <p14:creationId xmlns:p14="http://schemas.microsoft.com/office/powerpoint/2010/main" val="4260937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b="1" dirty="0" smtClean="0"/>
              <a:t>Fortran 1957, ’60, … ‘08</a:t>
            </a:r>
            <a:endParaRPr lang="en-US" b="1"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117549"/>
            <a:ext cx="4254626" cy="5435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128014"/>
            <a:ext cx="4267200" cy="5425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92820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pic>
        <p:nvPicPr>
          <p:cNvPr id="39944"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t="3490"/>
          <a:stretch/>
        </p:blipFill>
        <p:spPr bwMode="auto">
          <a:xfrm>
            <a:off x="1524001" y="23854"/>
            <a:ext cx="568863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162800" y="609600"/>
            <a:ext cx="3733800" cy="1143000"/>
          </a:xfrm>
        </p:spPr>
        <p:txBody>
          <a:bodyPr>
            <a:normAutofit fontScale="90000"/>
          </a:bodyPr>
          <a:lstStyle/>
          <a:p>
            <a:r>
              <a:rPr lang="en-US" sz="3600" b="1" dirty="0">
                <a:solidFill>
                  <a:schemeClr val="tx2">
                    <a:lumMod val="75000"/>
                  </a:schemeClr>
                </a:solidFill>
              </a:rPr>
              <a:t>IBM System \360 </a:t>
            </a:r>
            <a:br>
              <a:rPr lang="en-US" sz="3600" b="1" dirty="0">
                <a:solidFill>
                  <a:schemeClr val="tx2">
                    <a:lumMod val="75000"/>
                  </a:schemeClr>
                </a:solidFill>
              </a:rPr>
            </a:br>
            <a:r>
              <a:rPr lang="en-US" sz="3600" b="1" dirty="0">
                <a:solidFill>
                  <a:schemeClr val="tx2">
                    <a:lumMod val="75000"/>
                  </a:schemeClr>
                </a:solidFill>
              </a:rPr>
              <a:t>April 6, 1964</a:t>
            </a:r>
            <a:br>
              <a:rPr lang="en-US" sz="3600" b="1" dirty="0">
                <a:solidFill>
                  <a:schemeClr val="tx2">
                    <a:lumMod val="75000"/>
                  </a:schemeClr>
                </a:solidFill>
              </a:rPr>
            </a:br>
            <a:r>
              <a:rPr lang="en-US" sz="3600" b="1" dirty="0">
                <a:solidFill>
                  <a:schemeClr val="tx2">
                    <a:lumMod val="75000"/>
                  </a:schemeClr>
                </a:solidFill>
              </a:rPr>
              <a:t>Converging Calculation and </a:t>
            </a:r>
            <a:br>
              <a:rPr lang="en-US" sz="3600" b="1" dirty="0">
                <a:solidFill>
                  <a:schemeClr val="tx2">
                    <a:lumMod val="75000"/>
                  </a:schemeClr>
                </a:solidFill>
              </a:rPr>
            </a:br>
            <a:r>
              <a:rPr lang="en-US" sz="3600" b="1" dirty="0">
                <a:solidFill>
                  <a:schemeClr val="tx2">
                    <a:lumMod val="75000"/>
                  </a:schemeClr>
                </a:solidFill>
              </a:rPr>
              <a:t>Record Keeping</a:t>
            </a:r>
          </a:p>
        </p:txBody>
      </p:sp>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952" y="1443493"/>
            <a:ext cx="239744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2387378"/>
            <a:ext cx="1374487" cy="1909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2996979"/>
            <a:ext cx="13335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7278" y="4825778"/>
            <a:ext cx="1447801"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7546" y="5334750"/>
            <a:ext cx="1195329" cy="1523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0748" y="-9276"/>
            <a:ext cx="5804452" cy="6973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769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Abstract</a:t>
            </a:r>
            <a:r>
              <a:rPr lang="en-US" dirty="0"/>
              <a:t/>
            </a:r>
            <a:br>
              <a:rPr lang="en-US" dirty="0"/>
            </a:br>
            <a:endParaRPr lang="en-US" dirty="0"/>
          </a:p>
        </p:txBody>
      </p:sp>
      <p:sp>
        <p:nvSpPr>
          <p:cNvPr id="3" name="Content Placeholder 2"/>
          <p:cNvSpPr>
            <a:spLocks noGrp="1"/>
          </p:cNvSpPr>
          <p:nvPr>
            <p:ph sz="half" idx="1"/>
          </p:nvPr>
        </p:nvSpPr>
        <p:spPr>
          <a:xfrm>
            <a:off x="1714500" y="914401"/>
            <a:ext cx="8877300" cy="4525963"/>
          </a:xfrm>
        </p:spPr>
        <p:txBody>
          <a:bodyPr>
            <a:noAutofit/>
          </a:bodyPr>
          <a:lstStyle/>
          <a:p>
            <a:pPr marL="0" indent="0">
              <a:buNone/>
            </a:pPr>
            <a:r>
              <a:rPr lang="en-US" sz="2400" dirty="0"/>
              <a:t>On visiting Livermore and seeing LARC a half century ago, I marveled at a kind of large computer built at the edge of technology and a market’s ability to pay. As a machine builder, researcher, administrator, supporter, investor, critic, and historian there’s nothing quite like supercomputers.   I’ll posit the mono-memory mono-computer aka SR Cray computer era and multi-computer era </a:t>
            </a:r>
            <a:r>
              <a:rPr lang="en-US" sz="2400" i="1" dirty="0"/>
              <a:t>consistent with the 3 era Livermore overview e.g. Rob Neely</a:t>
            </a:r>
            <a:r>
              <a:rPr lang="en-US" sz="2400" dirty="0"/>
              <a:t>. The decade (mid-80s) of the search for performance and scaling where about 40 companies lost their lives resulted in the current way--clusters, Beowulf, and MPI. Now with limited gain in clock speed, we all wonder at how to harness the vast parallelism required to maintain the “capability computing” edge… an historic 1000x /decade. </a:t>
            </a:r>
          </a:p>
          <a:p>
            <a:pPr marL="0" indent="0">
              <a:buNone/>
            </a:pPr>
            <a:r>
              <a:rPr lang="en-US" sz="2400" dirty="0"/>
              <a:t> </a:t>
            </a:r>
          </a:p>
          <a:p>
            <a:pPr marL="0" indent="0">
              <a:spcBef>
                <a:spcPts val="0"/>
              </a:spcBef>
              <a:buNone/>
            </a:pPr>
            <a:endParaRPr lang="en-US" sz="2200" dirty="0"/>
          </a:p>
        </p:txBody>
      </p:sp>
    </p:spTree>
    <p:extLst>
      <p:ext uri="{BB962C8B-B14F-4D97-AF65-F5344CB8AC3E}">
        <p14:creationId xmlns:p14="http://schemas.microsoft.com/office/powerpoint/2010/main" val="2096581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xfrm>
            <a:off x="1828800" y="50413"/>
            <a:ext cx="8763000" cy="869950"/>
          </a:xfrm>
        </p:spPr>
        <p:txBody>
          <a:bodyPr/>
          <a:lstStyle/>
          <a:p>
            <a:r>
              <a:rPr lang="en-US" dirty="0">
                <a:solidFill>
                  <a:schemeClr val="tx1"/>
                </a:solidFill>
              </a:rPr>
              <a:t>CDC 6600 </a:t>
            </a:r>
            <a:r>
              <a:rPr lang="en-US" dirty="0" smtClean="0">
                <a:solidFill>
                  <a:schemeClr val="tx1"/>
                </a:solidFill>
              </a:rPr>
              <a:t>#1 Console &amp; frame c1964 LLNL</a:t>
            </a:r>
            <a:endParaRPr lang="en-US" dirty="0">
              <a:solidFill>
                <a:schemeClr val="tx1"/>
              </a:solidFill>
            </a:endParaRPr>
          </a:p>
        </p:txBody>
      </p:sp>
      <p:sp>
        <p:nvSpPr>
          <p:cNvPr id="6" name="TextBox 5"/>
          <p:cNvSpPr txBox="1"/>
          <p:nvPr/>
        </p:nvSpPr>
        <p:spPr>
          <a:xfrm>
            <a:off x="2286001" y="6074436"/>
            <a:ext cx="5057795" cy="769441"/>
          </a:xfrm>
          <a:prstGeom prst="rect">
            <a:avLst/>
          </a:prstGeom>
          <a:noFill/>
        </p:spPr>
        <p:txBody>
          <a:bodyPr wrap="none" rtlCol="0">
            <a:spAutoFit/>
          </a:bodyPr>
          <a:lstStyle/>
          <a:p>
            <a:r>
              <a:rPr lang="en-US" sz="4400" dirty="0"/>
              <a:t>First Supercomputer?</a:t>
            </a:r>
          </a:p>
        </p:txBody>
      </p:sp>
      <p:pic>
        <p:nvPicPr>
          <p:cNvPr id="2" name="Picture 1"/>
          <p:cNvPicPr>
            <a:picLocks noChangeAspect="1"/>
          </p:cNvPicPr>
          <p:nvPr/>
        </p:nvPicPr>
        <p:blipFill>
          <a:blip r:embed="rId2"/>
          <a:stretch>
            <a:fillRect/>
          </a:stretch>
        </p:blipFill>
        <p:spPr>
          <a:xfrm>
            <a:off x="2133600" y="769402"/>
            <a:ext cx="7848600" cy="5464894"/>
          </a:xfrm>
          <a:prstGeom prst="rect">
            <a:avLst/>
          </a:prstGeom>
        </p:spPr>
      </p:pic>
    </p:spTree>
    <p:extLst>
      <p:ext uri="{BB962C8B-B14F-4D97-AF65-F5344CB8AC3E}">
        <p14:creationId xmlns:p14="http://schemas.microsoft.com/office/powerpoint/2010/main" val="151126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6082" name="Picture 3" descr="CDC 6600 block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Grp="1" noChangeArrowheads="1"/>
          </p:cNvSpPr>
          <p:nvPr>
            <p:ph type="title"/>
          </p:nvPr>
        </p:nvSpPr>
        <p:spPr>
          <a:xfrm>
            <a:off x="1524001" y="0"/>
            <a:ext cx="7877175" cy="1123950"/>
          </a:xfrm>
        </p:spPr>
        <p:txBody>
          <a:bodyPr/>
          <a:lstStyle/>
          <a:p>
            <a:r>
              <a:rPr lang="en-US" sz="3600" dirty="0">
                <a:solidFill>
                  <a:schemeClr val="bg2"/>
                </a:solidFill>
              </a:rPr>
              <a:t>CDC 6600 block diagram</a:t>
            </a:r>
          </a:p>
        </p:txBody>
      </p:sp>
    </p:spTree>
    <p:extLst>
      <p:ext uri="{BB962C8B-B14F-4D97-AF65-F5344CB8AC3E}">
        <p14:creationId xmlns:p14="http://schemas.microsoft.com/office/powerpoint/2010/main" val="23172095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3" descr="CDC 6600 processor block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6248" y="3003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Grp="1" noChangeArrowheads="1"/>
          </p:cNvSpPr>
          <p:nvPr>
            <p:ph type="title"/>
          </p:nvPr>
        </p:nvSpPr>
        <p:spPr>
          <a:xfrm>
            <a:off x="1495426" y="-57150"/>
            <a:ext cx="7877175" cy="1123950"/>
          </a:xfrm>
        </p:spPr>
        <p:txBody>
          <a:bodyPr/>
          <a:lstStyle/>
          <a:p>
            <a:r>
              <a:rPr lang="en-US" dirty="0" smtClean="0">
                <a:solidFill>
                  <a:schemeClr val="bg2"/>
                </a:solidFill>
              </a:rPr>
              <a:t>CDC 6600 registers</a:t>
            </a:r>
          </a:p>
        </p:txBody>
      </p:sp>
      <p:sp>
        <p:nvSpPr>
          <p:cNvPr id="2" name="TextBox 1"/>
          <p:cNvSpPr txBox="1"/>
          <p:nvPr/>
        </p:nvSpPr>
        <p:spPr>
          <a:xfrm>
            <a:off x="1676401" y="3733801"/>
            <a:ext cx="990600" cy="1015663"/>
          </a:xfrm>
          <a:prstGeom prst="rect">
            <a:avLst/>
          </a:prstGeom>
          <a:noFill/>
        </p:spPr>
        <p:txBody>
          <a:bodyPr wrap="square" rtlCol="0">
            <a:spAutoFit/>
          </a:bodyPr>
          <a:lstStyle/>
          <a:p>
            <a:r>
              <a:rPr lang="en-US" sz="2000" b="1" dirty="0">
                <a:solidFill>
                  <a:schemeClr val="bg2"/>
                </a:solidFill>
              </a:rPr>
              <a:t>2</a:t>
            </a:r>
            <a:r>
              <a:rPr lang="en-US" sz="2000" b="1" baseline="30000" dirty="0">
                <a:solidFill>
                  <a:schemeClr val="bg2"/>
                </a:solidFill>
              </a:rPr>
              <a:t>17</a:t>
            </a:r>
            <a:r>
              <a:rPr lang="en-US" sz="2000" b="1" dirty="0">
                <a:solidFill>
                  <a:schemeClr val="bg2"/>
                </a:solidFill>
              </a:rPr>
              <a:t> </a:t>
            </a:r>
          </a:p>
          <a:p>
            <a:r>
              <a:rPr lang="en-US" sz="2000" b="1" dirty="0">
                <a:solidFill>
                  <a:schemeClr val="bg2"/>
                </a:solidFill>
              </a:rPr>
              <a:t>60-bit words</a:t>
            </a:r>
          </a:p>
        </p:txBody>
      </p:sp>
      <p:sp>
        <p:nvSpPr>
          <p:cNvPr id="3" name="TextBox 2"/>
          <p:cNvSpPr txBox="1"/>
          <p:nvPr/>
        </p:nvSpPr>
        <p:spPr>
          <a:xfrm>
            <a:off x="3124200" y="5334001"/>
            <a:ext cx="2210862" cy="646331"/>
          </a:xfrm>
          <a:prstGeom prst="rect">
            <a:avLst/>
          </a:prstGeom>
          <a:noFill/>
        </p:spPr>
        <p:txBody>
          <a:bodyPr wrap="none" rtlCol="0">
            <a:spAutoFit/>
          </a:bodyPr>
          <a:lstStyle/>
          <a:p>
            <a:r>
              <a:rPr lang="en-US" dirty="0">
                <a:solidFill>
                  <a:schemeClr val="bg2"/>
                </a:solidFill>
              </a:rPr>
              <a:t>400,000 transistors,</a:t>
            </a:r>
          </a:p>
          <a:p>
            <a:r>
              <a:rPr lang="en-US" dirty="0">
                <a:solidFill>
                  <a:schemeClr val="bg2"/>
                </a:solidFill>
              </a:rPr>
              <a:t>MTBF 2000 hrs.</a:t>
            </a:r>
          </a:p>
        </p:txBody>
      </p:sp>
    </p:spTree>
    <p:extLst>
      <p:ext uri="{BB962C8B-B14F-4D97-AF65-F5344CB8AC3E}">
        <p14:creationId xmlns:p14="http://schemas.microsoft.com/office/powerpoint/2010/main" val="424644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r>
              <a:rPr lang="en-US" dirty="0"/>
              <a:t>Two CDC </a:t>
            </a:r>
            <a:r>
              <a:rPr lang="en-US" dirty="0" smtClean="0"/>
              <a:t>7600s and LLNL c1969</a:t>
            </a:r>
            <a:endParaRPr lang="en-US" dirty="0"/>
          </a:p>
        </p:txBody>
      </p:sp>
      <p:pic>
        <p:nvPicPr>
          <p:cNvPr id="280581" name="Picture 5" descr="photo of CDC 7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90600"/>
            <a:ext cx="6573368" cy="53017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65733" y="6444734"/>
            <a:ext cx="3602268" cy="369332"/>
          </a:xfrm>
          <a:prstGeom prst="rect">
            <a:avLst/>
          </a:prstGeom>
          <a:noFill/>
        </p:spPr>
        <p:txBody>
          <a:bodyPr wrap="none" lIns="91400" tIns="45701" rIns="91400" bIns="45701" rtlCol="0">
            <a:spAutoFit/>
          </a:bodyPr>
          <a:lstStyle/>
          <a:p>
            <a:r>
              <a:rPr lang="en-US" dirty="0"/>
              <a:t>Courtesy of Burton Smith, Microsoft</a:t>
            </a:r>
          </a:p>
        </p:txBody>
      </p:sp>
      <p:sp>
        <p:nvSpPr>
          <p:cNvPr id="5" name="TextBox 4"/>
          <p:cNvSpPr txBox="1"/>
          <p:nvPr/>
        </p:nvSpPr>
        <p:spPr>
          <a:xfrm>
            <a:off x="2666154" y="6096001"/>
            <a:ext cx="4398255" cy="769441"/>
          </a:xfrm>
          <a:prstGeom prst="rect">
            <a:avLst/>
          </a:prstGeom>
          <a:noFill/>
        </p:spPr>
        <p:txBody>
          <a:bodyPr wrap="none" rtlCol="0">
            <a:spAutoFit/>
          </a:bodyPr>
          <a:lstStyle/>
          <a:p>
            <a:r>
              <a:rPr lang="en-US" sz="4400" dirty="0">
                <a:solidFill>
                  <a:srgbClr val="FF0000"/>
                </a:solidFill>
              </a:rPr>
              <a:t>A Supercomputer?</a:t>
            </a:r>
          </a:p>
        </p:txBody>
      </p:sp>
    </p:spTree>
    <p:extLst>
      <p:ext uri="{BB962C8B-B14F-4D97-AF65-F5344CB8AC3E}">
        <p14:creationId xmlns:p14="http://schemas.microsoft.com/office/powerpoint/2010/main" val="381834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7900" y="762000"/>
            <a:ext cx="7696200" cy="869950"/>
          </a:xfrm>
        </p:spPr>
        <p:txBody>
          <a:bodyPr/>
          <a:lstStyle/>
          <a:p>
            <a:r>
              <a:rPr lang="en-US" dirty="0" smtClean="0"/>
              <a:t>Neil Lincoln’s </a:t>
            </a:r>
            <a:r>
              <a:rPr lang="en-US" b="0" i="0" dirty="0" smtClean="0"/>
              <a:t>Reminiscences </a:t>
            </a:r>
            <a:r>
              <a:rPr lang="en-US" b="0" i="0" dirty="0"/>
              <a:t>of computer </a:t>
            </a:r>
            <a:r>
              <a:rPr lang="en-US" b="0" i="0" dirty="0" smtClean="0"/>
              <a:t>architecture and </a:t>
            </a:r>
            <a:r>
              <a:rPr lang="en-US" b="0" i="0" dirty="0"/>
              <a:t>computer design at Control Data </a:t>
            </a:r>
            <a:r>
              <a:rPr lang="en-US" b="0" i="0" dirty="0" smtClean="0"/>
              <a:t>Corporation</a:t>
            </a:r>
            <a:endParaRPr lang="en-US" dirty="0"/>
          </a:p>
        </p:txBody>
      </p:sp>
      <p:sp>
        <p:nvSpPr>
          <p:cNvPr id="3" name="Content Placeholder 2"/>
          <p:cNvSpPr>
            <a:spLocks noGrp="1"/>
          </p:cNvSpPr>
          <p:nvPr>
            <p:ph idx="1"/>
          </p:nvPr>
        </p:nvSpPr>
        <p:spPr>
          <a:xfrm>
            <a:off x="2057400" y="2209800"/>
            <a:ext cx="7772400" cy="4953000"/>
          </a:xfrm>
        </p:spPr>
        <p:txBody>
          <a:bodyPr/>
          <a:lstStyle/>
          <a:p>
            <a:pPr marL="0" indent="0">
              <a:buNone/>
            </a:pPr>
            <a:r>
              <a:rPr lang="en-US" dirty="0" smtClean="0"/>
              <a:t>NEIL</a:t>
            </a:r>
            <a:r>
              <a:rPr lang="en-US" dirty="0"/>
              <a:t>: Nevertheless, Seymour did have a conception of FORTRAN when </a:t>
            </a:r>
            <a:r>
              <a:rPr lang="en-US" dirty="0" smtClean="0"/>
              <a:t>he was </a:t>
            </a:r>
            <a:r>
              <a:rPr lang="en-US" dirty="0"/>
              <a:t>building the 6600. He didn't build a machine and then adapt </a:t>
            </a:r>
            <a:r>
              <a:rPr lang="en-US" dirty="0" smtClean="0"/>
              <a:t>FORTRAN to it .</a:t>
            </a:r>
          </a:p>
          <a:p>
            <a:pPr marL="0" indent="0">
              <a:buNone/>
            </a:pPr>
            <a:endParaRPr lang="en-US" dirty="0"/>
          </a:p>
          <a:p>
            <a:pPr marL="0" indent="0">
              <a:buNone/>
            </a:pPr>
            <a:r>
              <a:rPr lang="en-US" dirty="0" smtClean="0"/>
              <a:t>MARIS (re 7600): </a:t>
            </a:r>
            <a:r>
              <a:rPr lang="en-US" dirty="0"/>
              <a:t>The really crucial thing was that Seymour was the key </a:t>
            </a:r>
            <a:r>
              <a:rPr lang="en-US" dirty="0" smtClean="0"/>
              <a:t>designer as </a:t>
            </a:r>
            <a:r>
              <a:rPr lang="en-US" dirty="0"/>
              <a:t>well as the architect. He understood the whole thing and kept </a:t>
            </a:r>
            <a:r>
              <a:rPr lang="en-US" dirty="0" smtClean="0"/>
              <a:t>it under </a:t>
            </a:r>
            <a:r>
              <a:rPr lang="en-US" dirty="0"/>
              <a:t>control</a:t>
            </a:r>
            <a:r>
              <a:rPr lang="en-US" dirty="0" smtClean="0"/>
              <a:t>.</a:t>
            </a:r>
            <a:endParaRPr lang="en-US" dirty="0"/>
          </a:p>
        </p:txBody>
      </p:sp>
    </p:spTree>
    <p:extLst>
      <p:ext uri="{BB962C8B-B14F-4D97-AF65-F5344CB8AC3E}">
        <p14:creationId xmlns:p14="http://schemas.microsoft.com/office/powerpoint/2010/main" val="14252636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8915400" cy="1143000"/>
          </a:xfrm>
        </p:spPr>
        <p:txBody>
          <a:bodyPr>
            <a:normAutofit fontScale="90000"/>
          </a:bodyPr>
          <a:lstStyle/>
          <a:p>
            <a:pPr algn="ctr"/>
            <a:r>
              <a:rPr lang="en-US" b="1" dirty="0" smtClean="0"/>
              <a:t>Thought in 1964 </a:t>
            </a:r>
            <a:br>
              <a:rPr lang="en-US" b="1" dirty="0" smtClean="0"/>
            </a:br>
            <a:r>
              <a:rPr lang="en-US" b="1" dirty="0" smtClean="0"/>
              <a:t>when I heard about the 6600: </a:t>
            </a:r>
            <a:br>
              <a:rPr lang="en-US" b="1" dirty="0" smtClean="0"/>
            </a:br>
            <a:r>
              <a:rPr lang="en-US" b="1" dirty="0" smtClean="0"/>
              <a:t>“Holy s**t!”</a:t>
            </a:r>
            <a:r>
              <a:rPr lang="en-US" b="1" dirty="0"/>
              <a:t> H</a:t>
            </a:r>
            <a:r>
              <a:rPr lang="en-US" b="1" dirty="0" smtClean="0"/>
              <a:t>ow did they do that?</a:t>
            </a:r>
            <a:endParaRPr lang="en-US" b="1" dirty="0"/>
          </a:p>
        </p:txBody>
      </p:sp>
      <p:sp>
        <p:nvSpPr>
          <p:cNvPr id="3" name="Content Placeholder 2"/>
          <p:cNvSpPr>
            <a:spLocks noGrp="1"/>
          </p:cNvSpPr>
          <p:nvPr>
            <p:ph idx="1"/>
          </p:nvPr>
        </p:nvSpPr>
        <p:spPr>
          <a:xfrm>
            <a:off x="1295400" y="2209800"/>
            <a:ext cx="10058400" cy="3733800"/>
          </a:xfrm>
        </p:spPr>
        <p:txBody>
          <a:bodyPr>
            <a:noAutofit/>
          </a:bodyPr>
          <a:lstStyle/>
          <a:p>
            <a:r>
              <a:rPr lang="en-US" dirty="0"/>
              <a:t>Digital’s PDP- 6 was being built and introduced</a:t>
            </a:r>
          </a:p>
          <a:p>
            <a:r>
              <a:rPr lang="en-US" dirty="0"/>
              <a:t>10x less expensive ($300 K vs. $3 M)</a:t>
            </a:r>
          </a:p>
          <a:p>
            <a:r>
              <a:rPr lang="en-US" dirty="0" smtClean="0"/>
              <a:t>6600 had 600K </a:t>
            </a:r>
            <a:r>
              <a:rPr lang="en-US" dirty="0"/>
              <a:t>transistors; 4 Phase, 10 </a:t>
            </a:r>
            <a:r>
              <a:rPr lang="en-US" dirty="0" err="1"/>
              <a:t>Mhz</a:t>
            </a:r>
            <a:r>
              <a:rPr lang="en-US" dirty="0"/>
              <a:t> clock</a:t>
            </a:r>
          </a:p>
          <a:p>
            <a:r>
              <a:rPr lang="en-US" dirty="0"/>
              <a:t>“6” processor: 2 bays x 10-5”crates x 25 = 500 </a:t>
            </a:r>
            <a:r>
              <a:rPr lang="en-US" dirty="0" smtClean="0"/>
              <a:t>modules, 5,000 transistors</a:t>
            </a:r>
            <a:endParaRPr lang="en-US" dirty="0"/>
          </a:p>
          <a:p>
            <a:pPr lvl="1"/>
            <a:r>
              <a:rPr lang="en-US" dirty="0"/>
              <a:t>Clock ran asynchronously at 5 </a:t>
            </a:r>
            <a:r>
              <a:rPr lang="en-US" dirty="0" err="1"/>
              <a:t>MHz.</a:t>
            </a:r>
            <a:r>
              <a:rPr lang="en-US" dirty="0"/>
              <a:t> </a:t>
            </a:r>
          </a:p>
          <a:p>
            <a:pPr lvl="1"/>
            <a:r>
              <a:rPr lang="en-US" dirty="0" smtClean="0"/>
              <a:t>Successor </a:t>
            </a:r>
            <a:r>
              <a:rPr lang="en-US" dirty="0"/>
              <a:t>PDP-10 ran at 10 </a:t>
            </a:r>
            <a:r>
              <a:rPr lang="en-US" dirty="0" smtClean="0"/>
              <a:t>MHz</a:t>
            </a:r>
            <a:endParaRPr lang="en-US" dirty="0"/>
          </a:p>
        </p:txBody>
      </p:sp>
    </p:spTree>
    <p:extLst>
      <p:ext uri="{BB962C8B-B14F-4D97-AF65-F5344CB8AC3E}">
        <p14:creationId xmlns:p14="http://schemas.microsoft.com/office/powerpoint/2010/main" val="368085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0" y="914400"/>
            <a:ext cx="4393379" cy="1143000"/>
          </a:xfrm>
        </p:spPr>
        <p:txBody>
          <a:bodyPr>
            <a:normAutofit fontScale="90000"/>
          </a:bodyPr>
          <a:lstStyle/>
          <a:p>
            <a:pPr algn="l"/>
            <a:r>
              <a:rPr lang="en-US" dirty="0" smtClean="0"/>
              <a:t>LLNL Octopus hub PDP-6   c1965</a:t>
            </a:r>
            <a:br>
              <a:rPr lang="en-US" dirty="0" smtClean="0"/>
            </a:br>
            <a:r>
              <a:rPr lang="en-US" dirty="0" smtClean="0"/>
              <a:t>256Kword, </a:t>
            </a:r>
            <a:br>
              <a:rPr lang="en-US" dirty="0" smtClean="0"/>
            </a:br>
            <a:r>
              <a:rPr lang="en-US" dirty="0" smtClean="0"/>
              <a:t>36 bits/word</a:t>
            </a:r>
            <a:endParaRPr lang="en-US" dirty="0"/>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30" t="884" r="8748"/>
          <a:stretch/>
        </p:blipFill>
        <p:spPr bwMode="auto">
          <a:xfrm>
            <a:off x="609600" y="0"/>
            <a:ext cx="47244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5486400" y="2743200"/>
            <a:ext cx="6610511" cy="3505200"/>
          </a:xfrm>
          <a:prstGeom prst="rect">
            <a:avLst/>
          </a:prstGeom>
        </p:spPr>
      </p:pic>
      <p:sp>
        <p:nvSpPr>
          <p:cNvPr id="3" name="TextBox 2"/>
          <p:cNvSpPr txBox="1"/>
          <p:nvPr/>
        </p:nvSpPr>
        <p:spPr>
          <a:xfrm>
            <a:off x="4800600" y="6400800"/>
            <a:ext cx="7247946" cy="461665"/>
          </a:xfrm>
          <a:prstGeom prst="rect">
            <a:avLst/>
          </a:prstGeom>
          <a:noFill/>
        </p:spPr>
        <p:txBody>
          <a:bodyPr wrap="none" rtlCol="0">
            <a:spAutoFit/>
          </a:bodyPr>
          <a:lstStyle/>
          <a:p>
            <a:r>
              <a:rPr lang="en-US" sz="2400" b="1" dirty="0"/>
              <a:t>2 x 10 x 25 =500 modules;  5000 transistors?1900 watts </a:t>
            </a:r>
          </a:p>
        </p:txBody>
      </p:sp>
    </p:spTree>
    <p:extLst>
      <p:ext uri="{BB962C8B-B14F-4D97-AF65-F5344CB8AC3E}">
        <p14:creationId xmlns:p14="http://schemas.microsoft.com/office/powerpoint/2010/main" val="15745578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PDP-6 …</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52395595"/>
              </p:ext>
            </p:extLst>
          </p:nvPr>
        </p:nvGraphicFramePr>
        <p:xfrm>
          <a:off x="2667000" y="1524000"/>
          <a:ext cx="6934200" cy="4648206"/>
        </p:xfrm>
        <a:graphic>
          <a:graphicData uri="http://schemas.openxmlformats.org/drawingml/2006/table">
            <a:tbl>
              <a:tblPr firstRow="1" firstCol="1" bandRow="1">
                <a:tableStyleId>{5C22544A-7EE6-4342-B048-85BDC9FD1C3A}</a:tableStyleId>
              </a:tblPr>
              <a:tblGrid>
                <a:gridCol w="2554415"/>
                <a:gridCol w="1964017"/>
                <a:gridCol w="1506756"/>
                <a:gridCol w="909012"/>
              </a:tblGrid>
              <a:tr h="290513">
                <a:tc>
                  <a:txBody>
                    <a:bodyPr/>
                    <a:lstStyle/>
                    <a:p>
                      <a:pPr marL="0" marR="0">
                        <a:spcBef>
                          <a:spcPts val="0"/>
                        </a:spcBef>
                        <a:spcAft>
                          <a:spcPts val="0"/>
                        </a:spcAft>
                      </a:pPr>
                      <a:r>
                        <a:rPr lang="en-US" sz="1100" dirty="0">
                          <a:effectLst/>
                        </a:rPr>
                        <a:t> </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600" dirty="0">
                          <a:effectLst/>
                        </a:rPr>
                        <a:t>6</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600" dirty="0">
                          <a:effectLst/>
                        </a:rPr>
                        <a:t>6600</a:t>
                      </a:r>
                      <a:endParaRPr lang="en-US" sz="18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600" dirty="0">
                          <a:effectLst/>
                        </a:rPr>
                        <a:t>Factor</a:t>
                      </a:r>
                      <a:endParaRPr lang="en-US" sz="1800" dirty="0">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dirty="0">
                          <a:effectLst/>
                        </a:rPr>
                        <a:t>Transistor </a:t>
                      </a:r>
                      <a:r>
                        <a:rPr lang="en-US" sz="1800" b="1" dirty="0" smtClean="0">
                          <a:effectLst/>
                        </a:rPr>
                        <a:t>type      Intro</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smtClean="0">
                          <a:effectLst/>
                        </a:rPr>
                        <a:t>  Ge             c10/64</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smtClean="0">
                          <a:effectLst/>
                        </a:rPr>
                        <a:t>   Si         c9/64</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a:effectLst/>
                        </a:rPr>
                        <a:t> </a:t>
                      </a:r>
                      <a:endParaRPr lang="en-US" sz="2000" b="1" dirty="0">
                        <a:effectLst/>
                        <a:latin typeface="Times New Roman" panose="02020603050405020304" pitchFamily="18" charset="0"/>
                        <a:ea typeface="Calibri" panose="020F0502020204030204" pitchFamily="34" charset="0"/>
                      </a:endParaRPr>
                    </a:p>
                  </a:txBody>
                  <a:tcPr marL="68580" marR="68580" marT="0" marB="0"/>
                </a:tc>
              </a:tr>
              <a:tr h="581025">
                <a:tc>
                  <a:txBody>
                    <a:bodyPr/>
                    <a:lstStyle/>
                    <a:p>
                      <a:pPr marL="0" marR="0">
                        <a:spcBef>
                          <a:spcPts val="0"/>
                        </a:spcBef>
                        <a:spcAft>
                          <a:spcPts val="0"/>
                        </a:spcAft>
                      </a:pPr>
                      <a:r>
                        <a:rPr lang="en-US" sz="1800" b="1" dirty="0">
                          <a:effectLst/>
                        </a:rPr>
                        <a:t>No. transistors</a:t>
                      </a:r>
                      <a:endParaRPr lang="en-US" sz="2000" b="1" dirty="0">
                        <a:effectLst/>
                      </a:endParaRPr>
                    </a:p>
                    <a:p>
                      <a:pPr marL="0" marR="0">
                        <a:spcBef>
                          <a:spcPts val="0"/>
                        </a:spcBef>
                        <a:spcAft>
                          <a:spcPts val="0"/>
                        </a:spcAft>
                      </a:pPr>
                      <a:r>
                        <a:rPr lang="en-US" sz="1800" b="1" dirty="0">
                          <a:effectLst/>
                        </a:rPr>
                        <a:t> Not counting diodes</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smtClean="0">
                          <a:effectLst/>
                        </a:rPr>
                        <a:t>500 </a:t>
                      </a:r>
                      <a:r>
                        <a:rPr lang="en-US" sz="1800" b="1" dirty="0">
                          <a:effectLst/>
                        </a:rPr>
                        <a:t>boards x 10</a:t>
                      </a:r>
                      <a:endParaRPr lang="en-US" sz="2000" b="1" dirty="0">
                        <a:effectLst/>
                      </a:endParaRPr>
                    </a:p>
                    <a:p>
                      <a:pPr marL="0" marR="0">
                        <a:spcBef>
                          <a:spcPts val="0"/>
                        </a:spcBef>
                        <a:spcAft>
                          <a:spcPts val="0"/>
                        </a:spcAft>
                      </a:pPr>
                      <a:r>
                        <a:rPr lang="en-US" sz="1800" b="1" dirty="0">
                          <a:effectLst/>
                        </a:rPr>
                        <a:t>Mem 50 x 10</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400,000</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dirty="0">
                          <a:effectLst/>
                        </a:rPr>
                        <a:t>400?</a:t>
                      </a:r>
                      <a:endParaRPr lang="en-US" sz="2000" b="1" dirty="0">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dirty="0">
                          <a:effectLst/>
                        </a:rPr>
                        <a:t>Clock (ns)</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smtClean="0">
                          <a:effectLst/>
                        </a:rPr>
                        <a:t>200</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a:effectLst/>
                        </a:rPr>
                        <a:t>4 </a:t>
                      </a:r>
                      <a:r>
                        <a:rPr lang="en-US" sz="1800" b="1" dirty="0" smtClean="0">
                          <a:effectLst/>
                        </a:rPr>
                        <a:t>phase, </a:t>
                      </a:r>
                      <a:r>
                        <a:rPr lang="en-US" sz="1800" b="1" dirty="0">
                          <a:effectLst/>
                        </a:rPr>
                        <a:t>100</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dirty="0" smtClean="0">
                          <a:effectLst/>
                          <a:latin typeface="+mn-lt"/>
                          <a:ea typeface="+mn-ea"/>
                        </a:rPr>
                        <a:t>2-4</a:t>
                      </a:r>
                      <a:endParaRPr lang="en-US" sz="2000" b="1" dirty="0">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dirty="0">
                          <a:effectLst/>
                        </a:rPr>
                        <a:t>Power watts</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1900</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150,000</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a:effectLst/>
                        </a:rPr>
                        <a:t>79x</a:t>
                      </a:r>
                      <a:endParaRPr lang="en-US" sz="2000" b="1">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dirty="0">
                          <a:effectLst/>
                        </a:rPr>
                        <a:t>Cost</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250-500K</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7-10 million</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a:effectLst/>
                        </a:rPr>
                        <a:t>14-20</a:t>
                      </a:r>
                      <a:endParaRPr lang="en-US" sz="2000" b="1">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dirty="0">
                          <a:effectLst/>
                        </a:rPr>
                        <a:t>Adams cost per month</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a:effectLst/>
                        </a:rPr>
                        <a:t>6.2-30</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62-91</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a:effectLst/>
                        </a:rPr>
                        <a:t>10</a:t>
                      </a:r>
                      <a:endParaRPr lang="en-US" sz="2000" b="1">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dirty="0">
                          <a:effectLst/>
                        </a:rPr>
                        <a:t>Adams add time</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4.4</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.3</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a:effectLst/>
                        </a:rPr>
                        <a:t>14.7</a:t>
                      </a:r>
                      <a:endParaRPr lang="en-US" sz="2000" b="1">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dirty="0">
                          <a:effectLst/>
                        </a:rPr>
                        <a:t>Roberts cost $m</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1</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5.5</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a:effectLst/>
                        </a:rPr>
                        <a:t>5.5</a:t>
                      </a:r>
                      <a:endParaRPr lang="en-US" sz="2000" b="1">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dirty="0">
                          <a:effectLst/>
                        </a:rPr>
                        <a:t>Roberts </a:t>
                      </a:r>
                      <a:r>
                        <a:rPr lang="en-US" sz="1800" b="1" dirty="0" err="1">
                          <a:effectLst/>
                        </a:rPr>
                        <a:t>perf</a:t>
                      </a:r>
                      <a:r>
                        <a:rPr lang="en-US" sz="1800" b="1" dirty="0">
                          <a:effectLst/>
                        </a:rPr>
                        <a:t>.  bits/us</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a:effectLst/>
                        </a:rPr>
                        <a:t>9</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145</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a:effectLst/>
                        </a:rPr>
                        <a:t>16</a:t>
                      </a:r>
                      <a:endParaRPr lang="en-US" sz="2000" b="1">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dirty="0">
                          <a:effectLst/>
                        </a:rPr>
                        <a:t>Roberts bits/sec/$</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a:effectLst/>
                        </a:rPr>
                        <a:t>27</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9</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800" b="1">
                          <a:effectLst/>
                        </a:rPr>
                        <a:t>3</a:t>
                      </a:r>
                      <a:endParaRPr lang="en-US" sz="2000" b="1">
                        <a:effectLst/>
                        <a:latin typeface="Times New Roman" panose="02020603050405020304" pitchFamily="18" charset="0"/>
                        <a:ea typeface="Calibri" panose="020F0502020204030204" pitchFamily="34" charset="0"/>
                      </a:endParaRPr>
                    </a:p>
                  </a:txBody>
                  <a:tcPr marL="68580" marR="68580" marT="0" marB="0"/>
                </a:tc>
              </a:tr>
              <a:tr h="581025">
                <a:tc>
                  <a:txBody>
                    <a:bodyPr/>
                    <a:lstStyle/>
                    <a:p>
                      <a:pPr marL="0" marR="0">
                        <a:spcBef>
                          <a:spcPts val="0"/>
                        </a:spcBef>
                        <a:spcAft>
                          <a:spcPts val="0"/>
                        </a:spcAft>
                      </a:pPr>
                      <a:r>
                        <a:rPr lang="en-US" sz="1800" b="1">
                          <a:effectLst/>
                        </a:rPr>
                        <a:t>Degree of parallelism</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a:effectLst/>
                        </a:rPr>
                        <a:t>1,  mem. overlap</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smtClean="0">
                          <a:effectLst/>
                        </a:rPr>
                        <a:t>Lots!</a:t>
                      </a:r>
                      <a:r>
                        <a:rPr lang="en-US" sz="1800" b="1" baseline="0" dirty="0" smtClean="0">
                          <a:effectLst/>
                        </a:rPr>
                        <a:t> </a:t>
                      </a:r>
                      <a:r>
                        <a:rPr lang="en-US" sz="1800" b="1" dirty="0" smtClean="0">
                          <a:effectLst/>
                        </a:rPr>
                        <a:t>happening</a:t>
                      </a:r>
                      <a:r>
                        <a:rPr lang="en-US" sz="1800" b="1" dirty="0">
                          <a:effectLst/>
                        </a:rPr>
                        <a:t>…</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 </a:t>
                      </a:r>
                      <a:endParaRPr lang="en-US" sz="2000" b="1">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a:effectLst/>
                        </a:rPr>
                        <a:t>Successors</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err="1">
                          <a:effectLst/>
                        </a:rPr>
                        <a:t>DecSystem</a:t>
                      </a:r>
                      <a:r>
                        <a:rPr lang="en-US" sz="1800" b="1" dirty="0">
                          <a:effectLst/>
                        </a:rPr>
                        <a:t> </a:t>
                      </a:r>
                      <a:r>
                        <a:rPr lang="en-US" sz="1800" b="1" dirty="0" smtClean="0">
                          <a:effectLst/>
                        </a:rPr>
                        <a:t>10, 20</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a:effectLst/>
                        </a:rPr>
                        <a:t>6400,…7600</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 </a:t>
                      </a:r>
                      <a:endParaRPr lang="en-US" sz="2000" b="1">
                        <a:effectLst/>
                        <a:latin typeface="Times New Roman" panose="02020603050405020304" pitchFamily="18" charset="0"/>
                        <a:ea typeface="Calibri" panose="020F0502020204030204" pitchFamily="34" charset="0"/>
                      </a:endParaRPr>
                    </a:p>
                  </a:txBody>
                  <a:tcPr marL="68580" marR="68580" marT="0" marB="0"/>
                </a:tc>
              </a:tr>
              <a:tr h="290513">
                <a:tc>
                  <a:txBody>
                    <a:bodyPr/>
                    <a:lstStyle/>
                    <a:p>
                      <a:pPr marL="0" marR="0">
                        <a:spcBef>
                          <a:spcPts val="0"/>
                        </a:spcBef>
                        <a:spcAft>
                          <a:spcPts val="0"/>
                        </a:spcAft>
                      </a:pPr>
                      <a:r>
                        <a:rPr lang="en-US" sz="1800" b="1">
                          <a:effectLst/>
                        </a:rPr>
                        <a:t>Team size</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a:effectLst/>
                        </a:rPr>
                        <a:t>17 including SW</a:t>
                      </a:r>
                      <a:endParaRPr lang="en-US" sz="2000" b="1">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a:effectLst/>
                        </a:rPr>
                        <a:t>35</a:t>
                      </a:r>
                      <a:endParaRPr lang="en-US" sz="2000" b="1"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800" b="1" dirty="0">
                          <a:effectLst/>
                        </a:rPr>
                        <a:t> </a:t>
                      </a:r>
                      <a:endParaRPr lang="en-US" sz="2000" b="1"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3413702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8839200" cy="1143000"/>
          </a:xfrm>
        </p:spPr>
        <p:txBody>
          <a:bodyPr/>
          <a:lstStyle/>
          <a:p>
            <a:r>
              <a:rPr lang="en-US" dirty="0" smtClean="0"/>
              <a:t>Search for parallelism constrained by Amdahl’s Law</a:t>
            </a:r>
            <a:endParaRPr lang="en-US" dirty="0"/>
          </a:p>
        </p:txBody>
      </p:sp>
      <p:sp>
        <p:nvSpPr>
          <p:cNvPr id="3" name="Content Placeholder 2"/>
          <p:cNvSpPr>
            <a:spLocks noGrp="1"/>
          </p:cNvSpPr>
          <p:nvPr>
            <p:ph idx="1"/>
          </p:nvPr>
        </p:nvSpPr>
        <p:spPr/>
        <p:txBody>
          <a:bodyPr/>
          <a:lstStyle/>
          <a:p>
            <a:pPr marL="0" indent="0">
              <a:buNone/>
            </a:pPr>
            <a:r>
              <a:rPr lang="en-US" b="1" dirty="0" smtClean="0"/>
              <a:t>Three approaches… that didn’t work </a:t>
            </a:r>
          </a:p>
          <a:p>
            <a:r>
              <a:rPr lang="en-US" b="1" dirty="0" err="1" smtClean="0"/>
              <a:t>Illiac</a:t>
            </a:r>
            <a:r>
              <a:rPr lang="en-US" b="1" dirty="0" smtClean="0"/>
              <a:t> IV (SIMD) m=64</a:t>
            </a:r>
          </a:p>
          <a:p>
            <a:r>
              <a:rPr lang="en-US" b="1" dirty="0" smtClean="0"/>
              <a:t>CDC STAR and ETA10 vectors in memory</a:t>
            </a:r>
          </a:p>
          <a:p>
            <a:r>
              <a:rPr lang="en-US" b="1" dirty="0" smtClean="0"/>
              <a:t>TI ASC (Vector arch; Cray 1’s 5x clock)</a:t>
            </a:r>
          </a:p>
          <a:p>
            <a:pPr marL="0" indent="0">
              <a:buNone/>
            </a:pPr>
            <a:endParaRPr lang="en-US" b="1" dirty="0"/>
          </a:p>
          <a:p>
            <a:pPr marL="0" indent="0">
              <a:buNone/>
            </a:pPr>
            <a:r>
              <a:rPr lang="en-US" b="1" dirty="0" smtClean="0"/>
              <a:t>Then success</a:t>
            </a:r>
          </a:p>
          <a:p>
            <a:r>
              <a:rPr lang="en-US" b="1" dirty="0" smtClean="0"/>
              <a:t>Cray 1  vector architecture</a:t>
            </a:r>
            <a:endParaRPr lang="en-US" b="1" dirty="0"/>
          </a:p>
        </p:txBody>
      </p:sp>
    </p:spTree>
    <p:extLst>
      <p:ext uri="{BB962C8B-B14F-4D97-AF65-F5344CB8AC3E}">
        <p14:creationId xmlns:p14="http://schemas.microsoft.com/office/powerpoint/2010/main" val="22830574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00"/>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1600200" y="47603"/>
            <a:ext cx="8991600" cy="869950"/>
          </a:xfrm>
        </p:spPr>
        <p:txBody>
          <a:bodyPr/>
          <a:lstStyle/>
          <a:p>
            <a:r>
              <a:rPr lang="en-US" dirty="0"/>
              <a:t>Amdahl’s </a:t>
            </a:r>
            <a:r>
              <a:rPr lang="en-US" dirty="0" smtClean="0"/>
              <a:t>law c1967…the limit of parallelism</a:t>
            </a:r>
            <a:endParaRPr lang="en-US" dirty="0"/>
          </a:p>
        </p:txBody>
      </p:sp>
      <p:sp>
        <p:nvSpPr>
          <p:cNvPr id="297987" name="Rectangle 3"/>
          <p:cNvSpPr>
            <a:spLocks noGrp="1" noChangeArrowheads="1"/>
          </p:cNvSpPr>
          <p:nvPr>
            <p:ph type="body" idx="1"/>
          </p:nvPr>
        </p:nvSpPr>
        <p:spPr>
          <a:xfrm>
            <a:off x="1676400" y="914400"/>
            <a:ext cx="8839200" cy="5715000"/>
          </a:xfrm>
          <a:solidFill>
            <a:schemeClr val="bg1"/>
          </a:solidFill>
        </p:spPr>
        <p:txBody>
          <a:bodyPr/>
          <a:lstStyle/>
          <a:p>
            <a:r>
              <a:rPr lang="en-US" sz="2800" b="1" dirty="0"/>
              <a:t>If </a:t>
            </a:r>
            <a:r>
              <a:rPr lang="en-US" sz="2800" b="1" i="1" dirty="0"/>
              <a:t>w</a:t>
            </a:r>
            <a:r>
              <a:rPr lang="en-US" sz="2800" b="1" baseline="-25000" dirty="0"/>
              <a:t>1</a:t>
            </a:r>
            <a:r>
              <a:rPr lang="en-US" sz="2800" b="1" dirty="0"/>
              <a:t> work is done at speed </a:t>
            </a:r>
            <a:r>
              <a:rPr lang="en-US" sz="2800" b="1" i="1" dirty="0"/>
              <a:t>s</a:t>
            </a:r>
            <a:r>
              <a:rPr lang="en-US" sz="2800" b="1" baseline="-25000" dirty="0"/>
              <a:t>1</a:t>
            </a:r>
            <a:r>
              <a:rPr lang="en-US" sz="2800" b="1" dirty="0"/>
              <a:t> and </a:t>
            </a:r>
            <a:r>
              <a:rPr lang="en-US" sz="2800" b="1" i="1" dirty="0"/>
              <a:t>w</a:t>
            </a:r>
            <a:r>
              <a:rPr lang="en-US" sz="2800" b="1" baseline="-25000" dirty="0"/>
              <a:t>2</a:t>
            </a:r>
            <a:r>
              <a:rPr lang="en-US" sz="2800" b="1" dirty="0"/>
              <a:t> at speed </a:t>
            </a:r>
            <a:r>
              <a:rPr lang="en-US" sz="2800" b="1" i="1" dirty="0"/>
              <a:t>s</a:t>
            </a:r>
            <a:r>
              <a:rPr lang="en-US" sz="2800" b="1" i="1" baseline="-25000" dirty="0"/>
              <a:t>2</a:t>
            </a:r>
            <a:r>
              <a:rPr lang="en-US" sz="2800" b="1" dirty="0"/>
              <a:t>,</a:t>
            </a:r>
            <a:br>
              <a:rPr lang="en-US" sz="2800" b="1" dirty="0"/>
            </a:br>
            <a:r>
              <a:rPr lang="en-US" sz="2800" b="1" dirty="0"/>
              <a:t>the average speed </a:t>
            </a:r>
            <a:r>
              <a:rPr lang="en-US" sz="2800" b="1" i="1" dirty="0"/>
              <a:t>s</a:t>
            </a:r>
            <a:r>
              <a:rPr lang="en-US" sz="2800" b="1" dirty="0"/>
              <a:t> is (</a:t>
            </a:r>
            <a:r>
              <a:rPr lang="en-US" sz="2800" b="1" i="1" dirty="0"/>
              <a:t>w</a:t>
            </a:r>
            <a:r>
              <a:rPr lang="en-US" sz="2800" b="1" baseline="-25000" dirty="0"/>
              <a:t>1</a:t>
            </a:r>
            <a:r>
              <a:rPr lang="en-US" sz="2800" b="1" dirty="0"/>
              <a:t>+</a:t>
            </a:r>
            <a:r>
              <a:rPr lang="en-US" sz="2800" b="1" i="1" dirty="0"/>
              <a:t>w</a:t>
            </a:r>
            <a:r>
              <a:rPr lang="en-US" sz="2800" b="1" baseline="-25000" dirty="0"/>
              <a:t>2</a:t>
            </a:r>
            <a:r>
              <a:rPr lang="en-US" sz="2800" b="1" dirty="0"/>
              <a:t>)/(</a:t>
            </a:r>
            <a:r>
              <a:rPr lang="en-US" sz="2800" b="1" i="1" dirty="0"/>
              <a:t>w</a:t>
            </a:r>
            <a:r>
              <a:rPr lang="en-US" sz="2800" b="1" baseline="-25000" dirty="0"/>
              <a:t>1</a:t>
            </a:r>
            <a:r>
              <a:rPr lang="en-US" sz="2800" b="1" dirty="0"/>
              <a:t>/</a:t>
            </a:r>
            <a:r>
              <a:rPr lang="en-US" sz="2800" b="1" i="1" dirty="0"/>
              <a:t>s</a:t>
            </a:r>
            <a:r>
              <a:rPr lang="en-US" sz="2800" b="1" baseline="-25000" dirty="0"/>
              <a:t>1</a:t>
            </a:r>
            <a:r>
              <a:rPr lang="en-US" sz="2800" b="1" dirty="0"/>
              <a:t> + </a:t>
            </a:r>
            <a:r>
              <a:rPr lang="en-US" sz="2800" b="1" i="1" dirty="0"/>
              <a:t>w</a:t>
            </a:r>
            <a:r>
              <a:rPr lang="en-US" sz="2800" b="1" baseline="-25000" dirty="0"/>
              <a:t>2</a:t>
            </a:r>
            <a:r>
              <a:rPr lang="en-US" sz="2800" b="1" dirty="0"/>
              <a:t>/</a:t>
            </a:r>
            <a:r>
              <a:rPr lang="en-US" sz="2800" b="1" i="1" dirty="0"/>
              <a:t>s</a:t>
            </a:r>
            <a:r>
              <a:rPr lang="en-US" sz="2800" b="1" baseline="-25000" dirty="0"/>
              <a:t>2</a:t>
            </a:r>
            <a:r>
              <a:rPr lang="en-US" sz="2800" b="1" dirty="0"/>
              <a:t>)</a:t>
            </a:r>
          </a:p>
          <a:p>
            <a:pPr lvl="1"/>
            <a:r>
              <a:rPr lang="en-US" sz="2400" b="1" dirty="0"/>
              <a:t>This is just the total work divided by the total time</a:t>
            </a:r>
          </a:p>
          <a:p>
            <a:r>
              <a:rPr lang="en-US" sz="2800" b="1" dirty="0"/>
              <a:t>For example, if </a:t>
            </a:r>
            <a:r>
              <a:rPr lang="en-US" sz="2800" b="1" i="1" dirty="0"/>
              <a:t>w</a:t>
            </a:r>
            <a:r>
              <a:rPr lang="en-US" sz="2800" b="1" baseline="-25000" dirty="0"/>
              <a:t>1</a:t>
            </a:r>
            <a:r>
              <a:rPr lang="en-US" sz="2800" b="1" dirty="0"/>
              <a:t>= 9, </a:t>
            </a:r>
            <a:r>
              <a:rPr lang="en-US" sz="2800" b="1" i="1" dirty="0"/>
              <a:t>w</a:t>
            </a:r>
            <a:r>
              <a:rPr lang="en-US" sz="2800" b="1" baseline="-25000" dirty="0"/>
              <a:t>2</a:t>
            </a:r>
            <a:r>
              <a:rPr lang="en-US" sz="2800" b="1" dirty="0"/>
              <a:t>= 1, </a:t>
            </a:r>
            <a:r>
              <a:rPr lang="en-US" sz="2800" b="1" i="1" dirty="0"/>
              <a:t>s</a:t>
            </a:r>
            <a:r>
              <a:rPr lang="en-US" sz="2800" b="1" baseline="-25000" dirty="0"/>
              <a:t>1</a:t>
            </a:r>
            <a:r>
              <a:rPr lang="en-US" sz="2800" b="1" dirty="0"/>
              <a:t>= 100, and </a:t>
            </a:r>
            <a:r>
              <a:rPr lang="en-US" sz="2800" b="1" i="1" dirty="0"/>
              <a:t>s</a:t>
            </a:r>
            <a:r>
              <a:rPr lang="en-US" sz="2800" b="1" baseline="-25000" dirty="0"/>
              <a:t>2</a:t>
            </a:r>
            <a:r>
              <a:rPr lang="en-US" sz="2800" b="1" dirty="0"/>
              <a:t>= 1</a:t>
            </a:r>
            <a:br>
              <a:rPr lang="en-US" sz="2800" b="1" dirty="0"/>
            </a:br>
            <a:r>
              <a:rPr lang="en-US" sz="2800" b="1" dirty="0"/>
              <a:t>then </a:t>
            </a:r>
            <a:r>
              <a:rPr lang="en-US" sz="2800" b="1" i="1" dirty="0"/>
              <a:t>s </a:t>
            </a:r>
            <a:r>
              <a:rPr lang="en-US" sz="2800" b="1" dirty="0"/>
              <a:t>= 10/1.09 </a:t>
            </a:r>
            <a:r>
              <a:rPr lang="en-US" sz="2800" b="1" dirty="0">
                <a:sym typeface="Symbol" charset="2"/>
              </a:rPr>
              <a:t></a:t>
            </a:r>
            <a:r>
              <a:rPr lang="en-US" sz="2800" b="1" dirty="0"/>
              <a:t> 9 (speed)</a:t>
            </a:r>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r>
              <a:rPr lang="en-US" sz="2000" b="1" dirty="0"/>
              <a:t>Amdahl, Gene M, “Validity of the single</a:t>
            </a:r>
            <a:br>
              <a:rPr lang="en-US" sz="2000" b="1" dirty="0"/>
            </a:br>
            <a:r>
              <a:rPr lang="en-US" sz="2000" b="1" dirty="0"/>
              <a:t>processor approach to achieving large</a:t>
            </a:r>
            <a:br>
              <a:rPr lang="en-US" sz="2000" b="1" dirty="0"/>
            </a:br>
            <a:r>
              <a:rPr lang="en-US" sz="2000" b="1" dirty="0"/>
              <a:t>scale computing capabilities”,</a:t>
            </a:r>
            <a:br>
              <a:rPr lang="en-US" sz="2000" b="1" dirty="0"/>
            </a:br>
            <a:r>
              <a:rPr lang="en-US" sz="2000" b="1" dirty="0"/>
              <a:t>Proc. SJCC, AFIPS Press, 1967</a:t>
            </a:r>
          </a:p>
        </p:txBody>
      </p:sp>
      <p:pic>
        <p:nvPicPr>
          <p:cNvPr id="297989" name="Picture 5" descr="img_amdah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3208020"/>
            <a:ext cx="2803864" cy="28879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65733" y="6444734"/>
            <a:ext cx="3602268" cy="369332"/>
          </a:xfrm>
          <a:prstGeom prst="rect">
            <a:avLst/>
          </a:prstGeom>
          <a:noFill/>
        </p:spPr>
        <p:txBody>
          <a:bodyPr wrap="none" lIns="91400" tIns="45701" rIns="91400" bIns="45701" rtlCol="0">
            <a:spAutoFit/>
          </a:bodyPr>
          <a:lstStyle/>
          <a:p>
            <a:r>
              <a:rPr lang="en-US" dirty="0">
                <a:solidFill>
                  <a:srgbClr val="FF0000"/>
                </a:solidFill>
              </a:rPr>
              <a:t>Courtesy of Burton Smith, Microsoft</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95601"/>
            <a:ext cx="4495798"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725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304800"/>
            <a:ext cx="9067800" cy="1143000"/>
          </a:xfrm>
        </p:spPr>
        <p:txBody>
          <a:bodyPr>
            <a:noAutofit/>
          </a:bodyPr>
          <a:lstStyle/>
          <a:p>
            <a:r>
              <a:rPr lang="en-US" sz="3600" dirty="0"/>
              <a:t>Supercomputing ideas &amp; machines:</a:t>
            </a:r>
            <a:br>
              <a:rPr lang="en-US" sz="3600" dirty="0"/>
            </a:br>
            <a:r>
              <a:rPr lang="en-US" sz="3600" dirty="0"/>
              <a:t>Speed, parallelism, standards, &amp; cost </a:t>
            </a:r>
          </a:p>
        </p:txBody>
      </p:sp>
      <p:sp>
        <p:nvSpPr>
          <p:cNvPr id="3" name="Content Placeholder 2"/>
          <p:cNvSpPr>
            <a:spLocks noGrp="1"/>
          </p:cNvSpPr>
          <p:nvPr>
            <p:ph idx="1"/>
          </p:nvPr>
        </p:nvSpPr>
        <p:spPr>
          <a:xfrm>
            <a:off x="533400" y="1646237"/>
            <a:ext cx="10972800" cy="4525963"/>
          </a:xfrm>
        </p:spPr>
        <p:txBody>
          <a:bodyPr>
            <a:noAutofit/>
          </a:bodyPr>
          <a:lstStyle/>
          <a:p>
            <a:pPr marL="514350" indent="-514350">
              <a:spcBef>
                <a:spcPts val="0"/>
              </a:spcBef>
              <a:buFont typeface="+mj-lt"/>
              <a:buAutoNum type="arabicPeriod"/>
            </a:pPr>
            <a:r>
              <a:rPr lang="en-US" dirty="0"/>
              <a:t>The Cray Era (1965-1995): Mono-memory computer</a:t>
            </a:r>
          </a:p>
          <a:p>
            <a:pPr marL="914231" lvl="1" indent="-514350">
              <a:spcBef>
                <a:spcPts val="0"/>
              </a:spcBef>
            </a:pPr>
            <a:r>
              <a:rPr lang="en-US" dirty="0"/>
              <a:t>Increased clock: high </a:t>
            </a:r>
            <a:r>
              <a:rPr lang="en-US" dirty="0" err="1"/>
              <a:t>Khz</a:t>
            </a:r>
            <a:r>
              <a:rPr lang="en-US" dirty="0"/>
              <a:t> =&gt; </a:t>
            </a:r>
            <a:r>
              <a:rPr lang="en-US" dirty="0" err="1"/>
              <a:t>Mhz</a:t>
            </a:r>
            <a:r>
              <a:rPr lang="en-US" dirty="0"/>
              <a:t> =&gt; low </a:t>
            </a:r>
            <a:r>
              <a:rPr lang="en-US" dirty="0" err="1"/>
              <a:t>Ghz</a:t>
            </a:r>
            <a:r>
              <a:rPr lang="en-US" dirty="0"/>
              <a:t> (10,000x)</a:t>
            </a:r>
          </a:p>
          <a:p>
            <a:pPr marL="914231" lvl="1" indent="-514350">
              <a:spcBef>
                <a:spcPts val="0"/>
              </a:spcBef>
            </a:pPr>
            <a:r>
              <a:rPr lang="en-US" dirty="0"/>
              <a:t>Intra-processor parallelism techniques (10x &gt; 100x vector)</a:t>
            </a:r>
          </a:p>
          <a:p>
            <a:pPr marL="914231" lvl="1" indent="-514350">
              <a:spcBef>
                <a:spcPts val="0"/>
              </a:spcBef>
            </a:pPr>
            <a:r>
              <a:rPr lang="en-US" dirty="0"/>
              <a:t>multi-processor parallelism (1&gt;32)</a:t>
            </a:r>
          </a:p>
          <a:p>
            <a:pPr marL="514350" indent="-514350">
              <a:spcBef>
                <a:spcPts val="0"/>
              </a:spcBef>
              <a:buFont typeface="+mj-lt"/>
              <a:buAutoNum type="arabicPeriod"/>
            </a:pPr>
            <a:r>
              <a:rPr lang="en-US" dirty="0"/>
              <a:t>The Multicomputer aka Clusters era (1984-present)</a:t>
            </a:r>
          </a:p>
          <a:p>
            <a:pPr marL="914231" lvl="1" indent="-514350">
              <a:spcBef>
                <a:spcPts val="0"/>
              </a:spcBef>
            </a:pPr>
            <a:r>
              <a:rPr lang="en-US" dirty="0"/>
              <a:t>Parallelism: &lt;10 =&gt; 1000x =&gt; 10,000 =&gt; 100,000 =&gt; million… billion</a:t>
            </a:r>
          </a:p>
          <a:p>
            <a:pPr marL="914231" lvl="1" indent="-514350">
              <a:spcBef>
                <a:spcPts val="0"/>
              </a:spcBef>
            </a:pPr>
            <a:r>
              <a:rPr lang="en-US" dirty="0"/>
              <a:t>Now it is up to programmers to exploit parallelism</a:t>
            </a:r>
          </a:p>
          <a:p>
            <a:pPr marL="514350" indent="-514350">
              <a:spcBef>
                <a:spcPts val="0"/>
              </a:spcBef>
              <a:buFont typeface="+mj-lt"/>
              <a:buAutoNum type="arabicPeriod"/>
            </a:pPr>
            <a:r>
              <a:rPr lang="en-US" dirty="0"/>
              <a:t> “Killer Micros” transition (1984-1994)</a:t>
            </a:r>
          </a:p>
          <a:p>
            <a:pPr marL="914231" lvl="1" indent="-514350">
              <a:spcBef>
                <a:spcPts val="0"/>
              </a:spcBef>
            </a:pPr>
            <a:r>
              <a:rPr lang="en-US" dirty="0"/>
              <a:t>Searching for the way… scalability, CMOS micros, standards, failures</a:t>
            </a:r>
          </a:p>
          <a:p>
            <a:pPr marL="914231" lvl="1" indent="-514350">
              <a:spcBef>
                <a:spcPts val="0"/>
              </a:spcBef>
            </a:pPr>
            <a:r>
              <a:rPr lang="en-US" dirty="0"/>
              <a:t>Similar to search for those first supers, and for </a:t>
            </a:r>
            <a:r>
              <a:rPr lang="en-US" dirty="0" err="1"/>
              <a:t>xxMD</a:t>
            </a:r>
            <a:r>
              <a:rPr lang="en-US" dirty="0"/>
              <a:t> way.</a:t>
            </a:r>
          </a:p>
          <a:p>
            <a:pPr marL="914231" lvl="1" indent="-514350">
              <a:spcBef>
                <a:spcPts val="0"/>
              </a:spcBef>
            </a:pPr>
            <a:endParaRPr lang="en-US" dirty="0"/>
          </a:p>
        </p:txBody>
      </p:sp>
    </p:spTree>
    <p:extLst>
      <p:ext uri="{BB962C8B-B14F-4D97-AF65-F5344CB8AC3E}">
        <p14:creationId xmlns:p14="http://schemas.microsoft.com/office/powerpoint/2010/main" val="1144481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2286002" y="76200"/>
            <a:ext cx="7696200" cy="869950"/>
          </a:xfrm>
        </p:spPr>
        <p:txBody>
          <a:bodyPr/>
          <a:lstStyle/>
          <a:p>
            <a:r>
              <a:rPr lang="en-US" dirty="0"/>
              <a:t>ILLIAC </a:t>
            </a:r>
            <a:r>
              <a:rPr lang="en-US" dirty="0" smtClean="0"/>
              <a:t>IV: </a:t>
            </a:r>
            <a:r>
              <a:rPr lang="en-US" dirty="0" err="1" smtClean="0"/>
              <a:t>Uof</a:t>
            </a:r>
            <a:r>
              <a:rPr lang="en-US" dirty="0" smtClean="0"/>
              <a:t> IL  at NASA in1971</a:t>
            </a:r>
            <a:endParaRPr lang="en-US" dirty="0"/>
          </a:p>
        </p:txBody>
      </p:sp>
      <p:pic>
        <p:nvPicPr>
          <p:cNvPr id="282629" name="Picture 5" descr="Illiac-i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598" y="838201"/>
            <a:ext cx="5734050" cy="4810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65733" y="6444734"/>
            <a:ext cx="3602268" cy="369332"/>
          </a:xfrm>
          <a:prstGeom prst="rect">
            <a:avLst/>
          </a:prstGeom>
          <a:noFill/>
        </p:spPr>
        <p:txBody>
          <a:bodyPr wrap="none" lIns="91400" tIns="45701" rIns="91400" bIns="45701" rtlCol="0">
            <a:spAutoFit/>
          </a:bodyPr>
          <a:lstStyle/>
          <a:p>
            <a:r>
              <a:rPr lang="en-US" dirty="0">
                <a:solidFill>
                  <a:srgbClr val="FF0000"/>
                </a:solidFill>
              </a:rPr>
              <a:t>Courtesy of Burton Smith, Microsoft</a:t>
            </a:r>
          </a:p>
        </p:txBody>
      </p:sp>
      <p:pic>
        <p:nvPicPr>
          <p:cNvPr id="41986" name="Picture 2" descr="E:\A Big Shoebox\Professional photos\Computers\Scalables and supers\Illiac IV control pe &amp; disk TCM H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38200"/>
            <a:ext cx="6413500" cy="4810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48601" y="1143000"/>
            <a:ext cx="2881403" cy="3785652"/>
          </a:xfrm>
          <a:prstGeom prst="rect">
            <a:avLst/>
          </a:prstGeom>
          <a:noFill/>
        </p:spPr>
        <p:txBody>
          <a:bodyPr wrap="square" rtlCol="0">
            <a:spAutoFit/>
          </a:bodyPr>
          <a:lstStyle/>
          <a:p>
            <a:pPr marL="342900" indent="-342900">
              <a:buFont typeface="Arial" pitchFamily="34" charset="0"/>
              <a:buChar char="•"/>
            </a:pPr>
            <a:r>
              <a:rPr lang="en-US" sz="2400" dirty="0"/>
              <a:t>1964 project </a:t>
            </a:r>
            <a:br>
              <a:rPr lang="en-US" sz="2400" dirty="0"/>
            </a:br>
            <a:r>
              <a:rPr lang="en-US" sz="2400" dirty="0"/>
              <a:t>(U. of IL)</a:t>
            </a:r>
          </a:p>
          <a:p>
            <a:pPr marL="342900" indent="-342900">
              <a:buFont typeface="Arial" pitchFamily="34" charset="0"/>
              <a:buChar char="•"/>
            </a:pPr>
            <a:r>
              <a:rPr lang="en-US" sz="2400" dirty="0"/>
              <a:t>Burroughs contract</a:t>
            </a:r>
          </a:p>
          <a:p>
            <a:pPr marL="342900" indent="-342900">
              <a:buFont typeface="Arial" pitchFamily="34" charset="0"/>
              <a:buChar char="•"/>
            </a:pPr>
            <a:r>
              <a:rPr lang="en-US" sz="2400" dirty="0"/>
              <a:t>SIMD 64 PEs</a:t>
            </a:r>
          </a:p>
          <a:p>
            <a:pPr marL="342900" indent="-342900">
              <a:buFont typeface="Arial" pitchFamily="34" charset="0"/>
              <a:buChar char="•"/>
            </a:pPr>
            <a:r>
              <a:rPr lang="en-US" sz="2400" dirty="0"/>
              <a:t>10 MB disk/PE</a:t>
            </a:r>
          </a:p>
          <a:p>
            <a:pPr marL="342900" indent="-342900">
              <a:buFont typeface="Arial" pitchFamily="34" charset="0"/>
              <a:buChar char="•"/>
            </a:pPr>
            <a:r>
              <a:rPr lang="en-US" sz="2400" dirty="0"/>
              <a:t>Moved to NASA</a:t>
            </a:r>
          </a:p>
          <a:p>
            <a:pPr marL="342900" indent="-342900">
              <a:buFont typeface="Arial" pitchFamily="34" charset="0"/>
              <a:buChar char="•"/>
            </a:pPr>
            <a:r>
              <a:rPr lang="en-US" sz="2400" dirty="0"/>
              <a:t>1975 on ARPAnet</a:t>
            </a:r>
          </a:p>
          <a:p>
            <a:pPr marL="342900" indent="-342900">
              <a:buFont typeface="Arial" pitchFamily="34" charset="0"/>
              <a:buChar char="•"/>
            </a:pPr>
            <a:r>
              <a:rPr lang="en-US" sz="2400" dirty="0"/>
              <a:t>Resides at the Computer History Museum</a:t>
            </a:r>
          </a:p>
        </p:txBody>
      </p:sp>
    </p:spTree>
    <p:extLst>
      <p:ext uri="{BB962C8B-B14F-4D97-AF65-F5344CB8AC3E}">
        <p14:creationId xmlns:p14="http://schemas.microsoft.com/office/powerpoint/2010/main" val="145721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CDC STAR 100 at LLNL</a:t>
            </a:r>
            <a:endParaRPr lang="en-US" dirty="0"/>
          </a:p>
        </p:txBody>
      </p:sp>
      <p:sp>
        <p:nvSpPr>
          <p:cNvPr id="3" name="Content Placeholder 2"/>
          <p:cNvSpPr>
            <a:spLocks noGrp="1"/>
          </p:cNvSpPr>
          <p:nvPr>
            <p:ph idx="1"/>
          </p:nvPr>
        </p:nvSpPr>
        <p:spPr>
          <a:xfrm>
            <a:off x="7162801" y="1143000"/>
            <a:ext cx="3428999" cy="4953000"/>
          </a:xfrm>
        </p:spPr>
        <p:txBody>
          <a:bodyPr/>
          <a:lstStyle/>
          <a:p>
            <a:pPr marL="0" indent="0">
              <a:buNone/>
            </a:pPr>
            <a:r>
              <a:rPr lang="en-US" sz="2800" dirty="0"/>
              <a:t>CDC Star 100</a:t>
            </a:r>
          </a:p>
          <a:p>
            <a:r>
              <a:rPr lang="en-US" sz="2800" dirty="0"/>
              <a:t>Sept 74, 75</a:t>
            </a:r>
          </a:p>
          <a:p>
            <a:r>
              <a:rPr lang="en-US" sz="2800" dirty="0"/>
              <a:t>25 </a:t>
            </a:r>
            <a:r>
              <a:rPr lang="en-US" sz="2800" dirty="0" err="1"/>
              <a:t>Mhz</a:t>
            </a:r>
            <a:endParaRPr lang="en-US" sz="2800" dirty="0"/>
          </a:p>
          <a:p>
            <a:r>
              <a:rPr lang="en-US" sz="2800" dirty="0"/>
              <a:t>50 </a:t>
            </a:r>
            <a:r>
              <a:rPr lang="en-US" sz="2800" dirty="0" err="1"/>
              <a:t>Mflops</a:t>
            </a:r>
            <a:endParaRPr lang="en-US" sz="2800" dirty="0"/>
          </a:p>
          <a:p>
            <a:r>
              <a:rPr lang="en-US" sz="2800" dirty="0" err="1"/>
              <a:t>Mem-mem</a:t>
            </a:r>
            <a:r>
              <a:rPr lang="en-US" sz="2800" dirty="0"/>
              <a:t> vectors</a:t>
            </a:r>
          </a:p>
          <a:p>
            <a:pPr marL="0" indent="0">
              <a:buNone/>
            </a:pPr>
            <a:r>
              <a:rPr lang="en-US" sz="2800" dirty="0"/>
              <a:t>Cyber 203, 205</a:t>
            </a:r>
          </a:p>
          <a:p>
            <a:pPr marL="0" indent="0">
              <a:buNone/>
            </a:pPr>
            <a:r>
              <a:rPr lang="en-US" sz="2800" dirty="0"/>
              <a:t>      =&gt;</a:t>
            </a:r>
            <a:br>
              <a:rPr lang="en-US" sz="2800" dirty="0"/>
            </a:br>
            <a:r>
              <a:rPr lang="en-US" sz="2800" dirty="0"/>
              <a:t>ETA Systems (‘83-’89</a:t>
            </a:r>
          </a:p>
          <a:p>
            <a:r>
              <a:rPr lang="en-US" sz="2800" dirty="0"/>
              <a:t>CMOS</a:t>
            </a:r>
          </a:p>
          <a:p>
            <a:r>
              <a:rPr lang="en-US" sz="2800" dirty="0"/>
              <a:t>Liquid nitrogen</a:t>
            </a:r>
          </a:p>
          <a:p>
            <a:r>
              <a:rPr lang="en-US" sz="2800" dirty="0"/>
              <a:t>SMP 8 proc.</a:t>
            </a:r>
          </a:p>
          <a:p>
            <a:endParaRPr lang="en-US" sz="2800" dirty="0"/>
          </a:p>
          <a:p>
            <a:pPr marL="0" indent="0">
              <a:buNone/>
            </a:pPr>
            <a:endParaRPr lang="en-US" sz="2800" dirty="0"/>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1066801"/>
            <a:ext cx="4973018" cy="528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0534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Parallela</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746"/>
            <a:ext cx="9142696" cy="6835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755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099" y="0"/>
            <a:ext cx="7255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467600" y="3733800"/>
            <a:ext cx="3200400" cy="1143000"/>
          </a:xfrm>
        </p:spPr>
        <p:txBody>
          <a:bodyPr>
            <a:normAutofit fontScale="90000"/>
          </a:bodyPr>
          <a:lstStyle/>
          <a:p>
            <a:pPr algn="l"/>
            <a:r>
              <a:rPr lang="en-US" sz="3200" dirty="0" err="1"/>
              <a:t>Adapteva</a:t>
            </a:r>
            <a:r>
              <a:rPr lang="en-US" sz="3200" dirty="0"/>
              <a:t>: </a:t>
            </a:r>
            <a:r>
              <a:rPr lang="en-US" sz="3200" dirty="0" err="1"/>
              <a:t>Parallella</a:t>
            </a:r>
            <a:r>
              <a:rPr lang="en-US" sz="3200" dirty="0"/>
              <a:t/>
            </a:r>
            <a:br>
              <a:rPr lang="en-US" sz="3200" dirty="0"/>
            </a:br>
            <a:r>
              <a:rPr lang="en-US" sz="3200" dirty="0"/>
              <a:t>(Kickstarter $s)</a:t>
            </a:r>
            <a:br>
              <a:rPr lang="en-US" sz="3200" dirty="0"/>
            </a:br>
            <a:r>
              <a:rPr lang="en-US" sz="3200" dirty="0"/>
              <a:t>100 </a:t>
            </a:r>
            <a:r>
              <a:rPr lang="en-US" sz="3200" dirty="0" err="1"/>
              <a:t>Gflops</a:t>
            </a:r>
            <a:r>
              <a:rPr lang="en-US" sz="3200" dirty="0"/>
              <a:t/>
            </a:r>
            <a:br>
              <a:rPr lang="en-US" sz="3200" dirty="0"/>
            </a:br>
            <a:r>
              <a:rPr lang="en-US" sz="3200" dirty="0"/>
              <a:t>800 </a:t>
            </a:r>
            <a:r>
              <a:rPr lang="en-US" sz="3200" dirty="0" err="1"/>
              <a:t>Mhz</a:t>
            </a:r>
            <a:r>
              <a:rPr lang="en-US" sz="3200" dirty="0"/>
              <a:t>; 2 Watts</a:t>
            </a:r>
          </a:p>
        </p:txBody>
      </p:sp>
    </p:spTree>
    <p:extLst>
      <p:ext uri="{BB962C8B-B14F-4D97-AF65-F5344CB8AC3E}">
        <p14:creationId xmlns:p14="http://schemas.microsoft.com/office/powerpoint/2010/main" val="34450998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a:xfrm>
            <a:off x="1905000" y="228600"/>
            <a:ext cx="8534400" cy="869950"/>
          </a:xfrm>
        </p:spPr>
        <p:txBody>
          <a:bodyPr/>
          <a:lstStyle/>
          <a:p>
            <a:r>
              <a:rPr lang="en-US" dirty="0" smtClean="0">
                <a:solidFill>
                  <a:schemeClr val="tx1"/>
                </a:solidFill>
              </a:rPr>
              <a:t>Cray-1 c1976: </a:t>
            </a:r>
            <a:r>
              <a:rPr lang="en-US" u="sng" dirty="0" smtClean="0">
                <a:solidFill>
                  <a:schemeClr val="tx1"/>
                </a:solidFill>
              </a:rPr>
              <a:t>Supercomputer … vector era</a:t>
            </a:r>
            <a:endParaRPr lang="en-US" u="sng" dirty="0">
              <a:solidFill>
                <a:schemeClr val="tx1"/>
              </a:solidFill>
            </a:endParaRPr>
          </a:p>
        </p:txBody>
      </p:sp>
      <p:pic>
        <p:nvPicPr>
          <p:cNvPr id="301063" name="Picture 7" descr="cra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225" y="1200155"/>
            <a:ext cx="6191250" cy="5067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65733" y="6444734"/>
            <a:ext cx="3602268" cy="369332"/>
          </a:xfrm>
          <a:prstGeom prst="rect">
            <a:avLst/>
          </a:prstGeom>
          <a:noFill/>
        </p:spPr>
        <p:txBody>
          <a:bodyPr wrap="none" lIns="91400" tIns="45701" rIns="91400" bIns="45701" rtlCol="0">
            <a:spAutoFit/>
          </a:bodyPr>
          <a:lstStyle/>
          <a:p>
            <a:r>
              <a:rPr lang="en-US" dirty="0"/>
              <a:t>Courtesy of Burton Smith, Microsoft</a:t>
            </a:r>
          </a:p>
        </p:txBody>
      </p:sp>
      <p:pic>
        <p:nvPicPr>
          <p:cNvPr id="3" name="Picture 2"/>
          <p:cNvPicPr>
            <a:picLocks noChangeAspect="1"/>
          </p:cNvPicPr>
          <p:nvPr/>
        </p:nvPicPr>
        <p:blipFill>
          <a:blip r:embed="rId3"/>
          <a:stretch>
            <a:fillRect/>
          </a:stretch>
        </p:blipFill>
        <p:spPr>
          <a:xfrm>
            <a:off x="8429626" y="1275829"/>
            <a:ext cx="1552575" cy="2952750"/>
          </a:xfrm>
          <a:prstGeom prst="rect">
            <a:avLst/>
          </a:prstGeom>
        </p:spPr>
      </p:pic>
    </p:spTree>
    <p:extLst>
      <p:ext uri="{BB962C8B-B14F-4D97-AF65-F5344CB8AC3E}">
        <p14:creationId xmlns:p14="http://schemas.microsoft.com/office/powerpoint/2010/main" val="942239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304801"/>
            <a:ext cx="4610421" cy="6172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3"/>
          <p:cNvSpPr txBox="1">
            <a:spLocks noChangeArrowheads="1"/>
          </p:cNvSpPr>
          <p:nvPr/>
        </p:nvSpPr>
        <p:spPr bwMode="auto">
          <a:xfrm>
            <a:off x="7162800" y="381000"/>
            <a:ext cx="3352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00" tIns="45701" rIns="91400" bIns="45701" numCol="1" anchor="t" anchorCtr="0" compatLnSpc="1">
            <a:prstTxWarp prst="textNoShape">
              <a:avLst/>
            </a:prstTxWarp>
          </a:bodyPr>
          <a:lstStyle>
            <a:lvl1pPr marL="228503" indent="-228503" algn="l" rtl="0" eaLnBrk="0" fontAlgn="base" hangingPunct="0">
              <a:lnSpc>
                <a:spcPct val="85000"/>
              </a:lnSpc>
              <a:spcBef>
                <a:spcPct val="20000"/>
              </a:spcBef>
              <a:spcAft>
                <a:spcPct val="0"/>
              </a:spcAft>
              <a:buSzPct val="50000"/>
              <a:buFont typeface="Wingdings" pitchFamily="2" charset="2"/>
              <a:buChar char="l"/>
              <a:defRPr sz="2400">
                <a:solidFill>
                  <a:schemeClr val="tx2"/>
                </a:solidFill>
                <a:latin typeface="+mn-lt"/>
                <a:ea typeface="+mn-ea"/>
                <a:cs typeface="+mn-cs"/>
              </a:defRPr>
            </a:lvl1pPr>
            <a:lvl2pPr marL="690269" indent="-233263" algn="l" rtl="0" eaLnBrk="0" fontAlgn="base" hangingPunct="0">
              <a:lnSpc>
                <a:spcPct val="85000"/>
              </a:lnSpc>
              <a:spcBef>
                <a:spcPct val="20000"/>
              </a:spcBef>
              <a:spcAft>
                <a:spcPct val="0"/>
              </a:spcAft>
              <a:buClr>
                <a:schemeClr val="tx1"/>
              </a:buClr>
              <a:buSzPct val="40000"/>
              <a:buFont typeface="Wingdings" pitchFamily="2" charset="2"/>
              <a:buChar char="¡"/>
              <a:defRPr sz="2200">
                <a:solidFill>
                  <a:schemeClr val="tx2"/>
                </a:solidFill>
                <a:latin typeface="+mn-lt"/>
              </a:defRPr>
            </a:lvl2pPr>
            <a:lvl3pPr marL="1096497" indent="-182485" algn="l" rtl="0" eaLnBrk="0" fontAlgn="base" hangingPunct="0">
              <a:lnSpc>
                <a:spcPct val="85000"/>
              </a:lnSpc>
              <a:spcBef>
                <a:spcPct val="20000"/>
              </a:spcBef>
              <a:spcAft>
                <a:spcPct val="0"/>
              </a:spcAft>
              <a:buClr>
                <a:schemeClr val="tx1"/>
              </a:buClr>
              <a:buSzPct val="40000"/>
              <a:buFont typeface="Wingdings" pitchFamily="2" charset="2"/>
              <a:buChar char="n"/>
              <a:defRPr sz="2000">
                <a:solidFill>
                  <a:schemeClr val="tx2"/>
                </a:solidFill>
                <a:latin typeface="+mn-lt"/>
              </a:defRPr>
            </a:lvl3pPr>
            <a:lvl4pPr marL="1485268" indent="-177724" algn="l" rtl="0" eaLnBrk="0" fontAlgn="base" hangingPunct="0">
              <a:lnSpc>
                <a:spcPct val="85000"/>
              </a:lnSpc>
              <a:spcBef>
                <a:spcPct val="20000"/>
              </a:spcBef>
              <a:spcAft>
                <a:spcPct val="0"/>
              </a:spcAft>
              <a:buClr>
                <a:schemeClr val="tx1"/>
              </a:buClr>
              <a:buSzPct val="50000"/>
              <a:buFont typeface="Wingdings" pitchFamily="2" charset="2"/>
              <a:buChar char="Ø"/>
              <a:defRPr sz="2000">
                <a:solidFill>
                  <a:schemeClr val="tx2"/>
                </a:solidFill>
                <a:latin typeface="+mn-lt"/>
              </a:defRPr>
            </a:lvl4pPr>
            <a:lvl5pPr marL="1828021" indent="-165028" algn="l" rtl="0" eaLnBrk="0" fontAlgn="base" hangingPunct="0">
              <a:lnSpc>
                <a:spcPct val="85000"/>
              </a:lnSpc>
              <a:spcBef>
                <a:spcPct val="20000"/>
              </a:spcBef>
              <a:spcAft>
                <a:spcPct val="0"/>
              </a:spcAft>
              <a:buClr>
                <a:schemeClr val="tx1"/>
              </a:buClr>
              <a:buSzPct val="50000"/>
              <a:buFont typeface="Wingdings" pitchFamily="2" charset="2"/>
              <a:buChar char="ü"/>
              <a:defRPr sz="2000">
                <a:solidFill>
                  <a:schemeClr val="tx2"/>
                </a:solidFill>
                <a:latin typeface="+mn-lt"/>
              </a:defRPr>
            </a:lvl5pPr>
            <a:lvl6pPr marL="2285028" indent="-165028" algn="l" rtl="0" eaLnBrk="0" fontAlgn="base" hangingPunct="0">
              <a:lnSpc>
                <a:spcPct val="85000"/>
              </a:lnSpc>
              <a:spcBef>
                <a:spcPct val="20000"/>
              </a:spcBef>
              <a:spcAft>
                <a:spcPct val="0"/>
              </a:spcAft>
              <a:buClr>
                <a:schemeClr val="tx1"/>
              </a:buClr>
              <a:buSzPct val="50000"/>
              <a:buFont typeface="Wingdings" pitchFamily="2" charset="2"/>
              <a:buChar char="ü"/>
              <a:defRPr sz="2000">
                <a:solidFill>
                  <a:schemeClr val="tx2"/>
                </a:solidFill>
                <a:latin typeface="+mn-lt"/>
              </a:defRPr>
            </a:lvl6pPr>
            <a:lvl7pPr marL="2742033" indent="-165028" algn="l" rtl="0" eaLnBrk="0" fontAlgn="base" hangingPunct="0">
              <a:lnSpc>
                <a:spcPct val="85000"/>
              </a:lnSpc>
              <a:spcBef>
                <a:spcPct val="20000"/>
              </a:spcBef>
              <a:spcAft>
                <a:spcPct val="0"/>
              </a:spcAft>
              <a:buClr>
                <a:schemeClr val="tx1"/>
              </a:buClr>
              <a:buSzPct val="50000"/>
              <a:buFont typeface="Wingdings" pitchFamily="2" charset="2"/>
              <a:buChar char="ü"/>
              <a:defRPr sz="2000">
                <a:solidFill>
                  <a:schemeClr val="tx2"/>
                </a:solidFill>
                <a:latin typeface="+mn-lt"/>
              </a:defRPr>
            </a:lvl7pPr>
            <a:lvl8pPr marL="3199039" indent="-165028" algn="l" rtl="0" eaLnBrk="0" fontAlgn="base" hangingPunct="0">
              <a:lnSpc>
                <a:spcPct val="85000"/>
              </a:lnSpc>
              <a:spcBef>
                <a:spcPct val="20000"/>
              </a:spcBef>
              <a:spcAft>
                <a:spcPct val="0"/>
              </a:spcAft>
              <a:buClr>
                <a:schemeClr val="tx1"/>
              </a:buClr>
              <a:buSzPct val="50000"/>
              <a:buFont typeface="Wingdings" pitchFamily="2" charset="2"/>
              <a:buChar char="ü"/>
              <a:defRPr sz="2000">
                <a:solidFill>
                  <a:schemeClr val="tx2"/>
                </a:solidFill>
                <a:latin typeface="+mn-lt"/>
              </a:defRPr>
            </a:lvl8pPr>
            <a:lvl9pPr marL="3656044" indent="-165028" algn="l" rtl="0" eaLnBrk="0" fontAlgn="base" hangingPunct="0">
              <a:lnSpc>
                <a:spcPct val="85000"/>
              </a:lnSpc>
              <a:spcBef>
                <a:spcPct val="20000"/>
              </a:spcBef>
              <a:spcAft>
                <a:spcPct val="0"/>
              </a:spcAft>
              <a:buClr>
                <a:schemeClr val="tx1"/>
              </a:buClr>
              <a:buSzPct val="50000"/>
              <a:buFont typeface="Wingdings" pitchFamily="2" charset="2"/>
              <a:buChar char="ü"/>
              <a:defRPr sz="2000">
                <a:solidFill>
                  <a:schemeClr val="tx2"/>
                </a:solidFill>
                <a:latin typeface="+mn-lt"/>
              </a:defRPr>
            </a:lvl9pPr>
          </a:lstStyle>
          <a:p>
            <a:pPr marL="0" indent="0" algn="ctr" defTabSz="914400">
              <a:buNone/>
            </a:pPr>
            <a:r>
              <a:rPr lang="en-US" sz="2800" b="1" kern="0" dirty="0"/>
              <a:t>Cray 1 sans covers</a:t>
            </a:r>
          </a:p>
          <a:p>
            <a:pPr marL="0" indent="0" algn="ctr" defTabSz="914400">
              <a:buNone/>
            </a:pPr>
            <a:r>
              <a:rPr lang="en-US" sz="2800" b="1" kern="0" dirty="0"/>
              <a:t>The Vector ISA</a:t>
            </a:r>
          </a:p>
          <a:p>
            <a:pPr defTabSz="914400"/>
            <a:r>
              <a:rPr lang="en-US" sz="2000" b="1" kern="0" dirty="0"/>
              <a:t>Unlike the CDC Star-100, no development contract </a:t>
            </a:r>
          </a:p>
          <a:p>
            <a:pPr defTabSz="914400"/>
            <a:r>
              <a:rPr lang="en-US" sz="2000" b="1" kern="0" dirty="0"/>
              <a:t>Los Alamos got a one-year free trial. Los Alamos leased the system. </a:t>
            </a:r>
          </a:p>
          <a:p>
            <a:pPr defTabSz="914400"/>
            <a:r>
              <a:rPr lang="en-US" sz="2000" b="1" kern="0" dirty="0"/>
              <a:t>Los Alamos developed or adapted existing software</a:t>
            </a:r>
          </a:p>
          <a:p>
            <a:pPr defTabSz="914400"/>
            <a:r>
              <a:rPr lang="en-US" sz="2000" b="1" kern="0" dirty="0"/>
              <a:t>Cray-1 and Amdahl’s law</a:t>
            </a:r>
          </a:p>
          <a:p>
            <a:pPr lvl="1" defTabSz="914400"/>
            <a:r>
              <a:rPr lang="en-US" sz="1800" b="1" kern="0" dirty="0"/>
              <a:t>Scalar performance </a:t>
            </a:r>
            <a:br>
              <a:rPr lang="en-US" sz="1800" b="1" kern="0" dirty="0"/>
            </a:br>
            <a:r>
              <a:rPr lang="en-US" sz="1800" b="1" kern="0" dirty="0"/>
              <a:t>2X the 7600</a:t>
            </a:r>
          </a:p>
          <a:p>
            <a:pPr lvl="1" defTabSz="914400"/>
            <a:r>
              <a:rPr lang="en-US" sz="1800" b="1" kern="0" dirty="0"/>
              <a:t>Vector 160 </a:t>
            </a:r>
            <a:r>
              <a:rPr lang="en-US" sz="1800" b="1" kern="0" dirty="0" err="1"/>
              <a:t>Mflops</a:t>
            </a:r>
            <a:endParaRPr lang="en-US" sz="1800" b="1" kern="0" dirty="0"/>
          </a:p>
          <a:p>
            <a:pPr lvl="1" defTabSz="914400"/>
            <a:r>
              <a:rPr lang="en-US" sz="1800" b="1" kern="0" dirty="0"/>
              <a:t>80 MHz clock</a:t>
            </a:r>
          </a:p>
          <a:p>
            <a:pPr defTabSz="914400"/>
            <a:r>
              <a:rPr lang="en-US" sz="2000" b="1" kern="0" dirty="0"/>
              <a:t>Peak floating point ops vs. Instructions per second</a:t>
            </a:r>
          </a:p>
          <a:p>
            <a:pPr defTabSz="914400"/>
            <a:r>
              <a:rPr lang="en-US" sz="2000" b="1" kern="0" dirty="0">
                <a:solidFill>
                  <a:srgbClr val="FF0000"/>
                </a:solidFill>
              </a:rPr>
              <a:t>“Supercomputer” connotes a Cray-1</a:t>
            </a:r>
          </a:p>
        </p:txBody>
      </p:sp>
      <p:sp>
        <p:nvSpPr>
          <p:cNvPr id="7" name="TextBox 6"/>
          <p:cNvSpPr txBox="1"/>
          <p:nvPr/>
        </p:nvSpPr>
        <p:spPr>
          <a:xfrm>
            <a:off x="7065733" y="6444734"/>
            <a:ext cx="3602268" cy="369332"/>
          </a:xfrm>
          <a:prstGeom prst="rect">
            <a:avLst/>
          </a:prstGeom>
          <a:noFill/>
        </p:spPr>
        <p:txBody>
          <a:bodyPr wrap="none" lIns="91400" tIns="45701" rIns="91400" bIns="45701" rtlCol="0">
            <a:spAutoFit/>
          </a:bodyPr>
          <a:lstStyle/>
          <a:p>
            <a:r>
              <a:rPr lang="en-US" dirty="0"/>
              <a:t>Courtesy of Burton Smith, Microsoft</a:t>
            </a:r>
          </a:p>
        </p:txBody>
      </p:sp>
    </p:spTree>
    <p:extLst>
      <p:ext uri="{BB962C8B-B14F-4D97-AF65-F5344CB8AC3E}">
        <p14:creationId xmlns:p14="http://schemas.microsoft.com/office/powerpoint/2010/main" val="1651948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Cray 1 processor block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2"/>
          <p:cNvSpPr>
            <a:spLocks noGrp="1" noChangeArrowheads="1"/>
          </p:cNvSpPr>
          <p:nvPr>
            <p:ph type="title"/>
          </p:nvPr>
        </p:nvSpPr>
        <p:spPr/>
        <p:txBody>
          <a:bodyPr/>
          <a:lstStyle/>
          <a:p>
            <a:r>
              <a:rPr lang="en-US" sz="3000">
                <a:solidFill>
                  <a:schemeClr val="bg2"/>
                </a:solidFill>
              </a:rPr>
              <a:t>Cray 1 processor block diagram… see 6600</a:t>
            </a:r>
          </a:p>
        </p:txBody>
      </p:sp>
    </p:spTree>
    <p:extLst>
      <p:ext uri="{BB962C8B-B14F-4D97-AF65-F5344CB8AC3E}">
        <p14:creationId xmlns:p14="http://schemas.microsoft.com/office/powerpoint/2010/main" val="1025579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US"/>
              <a:t>Shared Memory: Cray Vector Systems</a:t>
            </a:r>
          </a:p>
        </p:txBody>
      </p:sp>
      <p:sp>
        <p:nvSpPr>
          <p:cNvPr id="302083" name="Rectangle 3"/>
          <p:cNvSpPr>
            <a:spLocks noGrp="1" noChangeArrowheads="1"/>
          </p:cNvSpPr>
          <p:nvPr>
            <p:ph type="body" idx="1"/>
          </p:nvPr>
        </p:nvSpPr>
        <p:spPr>
          <a:xfrm>
            <a:off x="1828800" y="1143000"/>
            <a:ext cx="7772400" cy="4953000"/>
          </a:xfrm>
        </p:spPr>
        <p:txBody>
          <a:bodyPr/>
          <a:lstStyle/>
          <a:p>
            <a:r>
              <a:rPr lang="en-US" b="1" dirty="0"/>
              <a:t>Cray Research, by Seymour Cray</a:t>
            </a:r>
          </a:p>
          <a:p>
            <a:pPr lvl="1"/>
            <a:r>
              <a:rPr lang="en-US" b="1" dirty="0"/>
              <a:t>Cray-1 (1976): 1 processor</a:t>
            </a:r>
          </a:p>
          <a:p>
            <a:pPr lvl="1"/>
            <a:r>
              <a:rPr lang="en-US" b="1" dirty="0"/>
              <a:t>Cray-2 (1985): up to 4 processors*</a:t>
            </a:r>
          </a:p>
          <a:p>
            <a:r>
              <a:rPr lang="en-US" b="1" dirty="0"/>
              <a:t>Cray Research, not by Seymour Cray</a:t>
            </a:r>
          </a:p>
          <a:p>
            <a:pPr lvl="1"/>
            <a:r>
              <a:rPr lang="en-US" b="1" dirty="0"/>
              <a:t>Cray X-MP (1982): up to 4 </a:t>
            </a:r>
            <a:r>
              <a:rPr lang="en-US" b="1" dirty="0" err="1"/>
              <a:t>procs</a:t>
            </a:r>
            <a:endParaRPr lang="en-US" b="1" dirty="0"/>
          </a:p>
          <a:p>
            <a:pPr lvl="1"/>
            <a:r>
              <a:rPr lang="en-US" b="1" dirty="0"/>
              <a:t>Cray Y-MP (1988): up to 8 </a:t>
            </a:r>
            <a:r>
              <a:rPr lang="en-US" b="1" dirty="0" err="1"/>
              <a:t>procs</a:t>
            </a:r>
            <a:endParaRPr lang="en-US" b="1" dirty="0"/>
          </a:p>
          <a:p>
            <a:pPr lvl="1"/>
            <a:r>
              <a:rPr lang="en-US" b="1" dirty="0"/>
              <a:t>Cray C90: (1991?): up to 16 </a:t>
            </a:r>
            <a:r>
              <a:rPr lang="en-US" b="1" dirty="0" err="1"/>
              <a:t>procs</a:t>
            </a:r>
            <a:endParaRPr lang="en-US" b="1" dirty="0"/>
          </a:p>
          <a:p>
            <a:pPr lvl="1"/>
            <a:r>
              <a:rPr lang="en-US" b="1" dirty="0"/>
              <a:t>Cray T90: (1994): up to 32 </a:t>
            </a:r>
            <a:r>
              <a:rPr lang="en-US" b="1" dirty="0" err="1"/>
              <a:t>procs</a:t>
            </a:r>
            <a:endParaRPr lang="en-US" b="1" dirty="0"/>
          </a:p>
          <a:p>
            <a:pPr lvl="1"/>
            <a:r>
              <a:rPr lang="en-US" b="1" dirty="0"/>
              <a:t>Cray X1: (2003): up to 8192 </a:t>
            </a:r>
            <a:r>
              <a:rPr lang="en-US" b="1" dirty="0" err="1"/>
              <a:t>procs</a:t>
            </a:r>
            <a:endParaRPr lang="en-US" b="1" dirty="0"/>
          </a:p>
          <a:p>
            <a:r>
              <a:rPr lang="en-US" b="1" dirty="0"/>
              <a:t>Cray Computer, by Seymour Cray</a:t>
            </a:r>
          </a:p>
          <a:p>
            <a:pPr lvl="1"/>
            <a:r>
              <a:rPr lang="en-US" b="1" dirty="0"/>
              <a:t>Cray-3 (1993): up to 16 </a:t>
            </a:r>
            <a:r>
              <a:rPr lang="en-US" b="1" dirty="0" err="1"/>
              <a:t>procs</a:t>
            </a:r>
            <a:endParaRPr lang="en-US" b="1" dirty="0"/>
          </a:p>
          <a:p>
            <a:pPr lvl="1"/>
            <a:r>
              <a:rPr lang="en-US" b="1" dirty="0"/>
              <a:t>Cray-4 (unfinished): up to 64 </a:t>
            </a:r>
            <a:r>
              <a:rPr lang="en-US" b="1" dirty="0" err="1"/>
              <a:t>procs</a:t>
            </a:r>
            <a:endParaRPr lang="en-US" b="1" dirty="0"/>
          </a:p>
          <a:p>
            <a:r>
              <a:rPr lang="en-US" b="1" dirty="0"/>
              <a:t>All are UMA systems except the X1, which is </a:t>
            </a:r>
            <a:r>
              <a:rPr lang="en-US" b="1" dirty="0" smtClean="0"/>
              <a:t>NUMA</a:t>
            </a:r>
          </a:p>
          <a:p>
            <a:pPr lvl="1"/>
            <a:endParaRPr lang="en-US" b="1" dirty="0" smtClean="0"/>
          </a:p>
          <a:p>
            <a:pPr lvl="1">
              <a:buFont typeface="Wingdings" pitchFamily="2" charset="2"/>
              <a:buNone/>
            </a:pPr>
            <a:r>
              <a:rPr lang="en-US" sz="1800" b="1" dirty="0"/>
              <a:t>*One 8-processor Cray-2 was built</a:t>
            </a:r>
          </a:p>
        </p:txBody>
      </p:sp>
      <p:pic>
        <p:nvPicPr>
          <p:cNvPr id="302085" name="Picture 5" descr="img067"/>
          <p:cNvPicPr>
            <a:picLocks noChangeAspect="1" noChangeArrowheads="1"/>
          </p:cNvPicPr>
          <p:nvPr/>
        </p:nvPicPr>
        <p:blipFill>
          <a:blip r:embed="rId2">
            <a:extLst>
              <a:ext uri="{28A0092B-C50C-407E-A947-70E740481C1C}">
                <a14:useLocalDpi xmlns:a14="http://schemas.microsoft.com/office/drawing/2010/main" val="0"/>
              </a:ext>
            </a:extLst>
          </a:blip>
          <a:srcRect l="20000" t="-1666" r="21249"/>
          <a:stretch>
            <a:fillRect/>
          </a:stretch>
        </p:blipFill>
        <p:spPr bwMode="auto">
          <a:xfrm>
            <a:off x="7100960" y="914400"/>
            <a:ext cx="3346297" cy="4510071"/>
          </a:xfrm>
          <a:prstGeom prst="rect">
            <a:avLst/>
          </a:prstGeom>
          <a:noFill/>
          <a:extLst>
            <a:ext uri="{909E8E84-426E-40DD-AFC4-6F175D3DCCD1}">
              <a14:hiddenFill xmlns:a14="http://schemas.microsoft.com/office/drawing/2010/main">
                <a:solidFill>
                  <a:srgbClr val="FFFFFF"/>
                </a:solidFill>
              </a14:hiddenFill>
            </a:ext>
          </a:extLst>
        </p:spPr>
      </p:pic>
      <p:sp>
        <p:nvSpPr>
          <p:cNvPr id="302086" name="Text Box 6"/>
          <p:cNvSpPr txBox="1">
            <a:spLocks noChangeArrowheads="1"/>
          </p:cNvSpPr>
          <p:nvPr/>
        </p:nvSpPr>
        <p:spPr bwMode="auto">
          <a:xfrm>
            <a:off x="9107034" y="5424472"/>
            <a:ext cx="875166" cy="36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51" tIns="44431" rIns="90451" bIns="44431">
            <a:spAutoFit/>
          </a:bodyPr>
          <a:lstStyle/>
          <a:p>
            <a:pPr eaLnBrk="0" fontAlgn="base" hangingPunct="0">
              <a:spcBef>
                <a:spcPct val="0"/>
              </a:spcBef>
              <a:spcAft>
                <a:spcPct val="0"/>
              </a:spcAft>
            </a:pPr>
            <a:r>
              <a:rPr lang="en-US" b="1" dirty="0">
                <a:solidFill>
                  <a:srgbClr val="000000"/>
                </a:solidFill>
              </a:rPr>
              <a:t>Cray-2</a:t>
            </a:r>
          </a:p>
        </p:txBody>
      </p:sp>
      <p:sp>
        <p:nvSpPr>
          <p:cNvPr id="6" name="TextBox 5"/>
          <p:cNvSpPr txBox="1"/>
          <p:nvPr/>
        </p:nvSpPr>
        <p:spPr>
          <a:xfrm>
            <a:off x="7065733" y="6444734"/>
            <a:ext cx="3602268" cy="369332"/>
          </a:xfrm>
          <a:prstGeom prst="rect">
            <a:avLst/>
          </a:prstGeom>
          <a:noFill/>
        </p:spPr>
        <p:txBody>
          <a:bodyPr wrap="none" lIns="91400" tIns="45701" rIns="91400" bIns="45701" rtlCol="0">
            <a:spAutoFit/>
          </a:bodyPr>
          <a:lstStyle/>
          <a:p>
            <a:r>
              <a:rPr lang="en-US" dirty="0"/>
              <a:t>Courtesy of Burton Smith, Microsoft</a:t>
            </a:r>
          </a:p>
        </p:txBody>
      </p:sp>
    </p:spTree>
    <p:extLst>
      <p:ext uri="{BB962C8B-B14F-4D97-AF65-F5344CB8AC3E}">
        <p14:creationId xmlns:p14="http://schemas.microsoft.com/office/powerpoint/2010/main" val="1527857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0" y="1143000"/>
            <a:ext cx="2854842" cy="1143000"/>
          </a:xfrm>
        </p:spPr>
        <p:txBody>
          <a:bodyPr>
            <a:normAutofit fontScale="90000"/>
          </a:bodyPr>
          <a:lstStyle/>
          <a:p>
            <a:r>
              <a:rPr lang="en-US" sz="3600" dirty="0"/>
              <a:t>Fenton-Tantos </a:t>
            </a:r>
            <a:br>
              <a:rPr lang="en-US" sz="3600" dirty="0"/>
            </a:br>
            <a:r>
              <a:rPr lang="en-US" sz="3600" dirty="0"/>
              <a:t>Desktop Cray 1 or XMP </a:t>
            </a:r>
            <a:br>
              <a:rPr lang="en-US" sz="3600" dirty="0"/>
            </a:br>
            <a:r>
              <a:rPr lang="en-US" sz="3600" dirty="0"/>
              <a:t>at 0.1 size.</a:t>
            </a:r>
          </a:p>
        </p:txBody>
      </p:sp>
      <p:pic>
        <p:nvPicPr>
          <p:cNvPr id="4" name="Picture 3"/>
          <p:cNvPicPr>
            <a:picLocks noChangeAspect="1"/>
          </p:cNvPicPr>
          <p:nvPr/>
        </p:nvPicPr>
        <p:blipFill>
          <a:blip r:embed="rId2"/>
          <a:stretch>
            <a:fillRect/>
          </a:stretch>
        </p:blipFill>
        <p:spPr>
          <a:xfrm>
            <a:off x="1046422" y="47655"/>
            <a:ext cx="6060558" cy="6553200"/>
          </a:xfrm>
          <a:prstGeom prst="rect">
            <a:avLst/>
          </a:prstGeom>
        </p:spPr>
      </p:pic>
      <p:pic>
        <p:nvPicPr>
          <p:cNvPr id="5" name="Picture 4"/>
          <p:cNvPicPr>
            <a:picLocks noChangeAspect="1"/>
          </p:cNvPicPr>
          <p:nvPr/>
        </p:nvPicPr>
        <p:blipFill rotWithShape="1">
          <a:blip r:embed="rId3"/>
          <a:srcRect l="13333" r="25334" b="-4000"/>
          <a:stretch/>
        </p:blipFill>
        <p:spPr>
          <a:xfrm>
            <a:off x="7660758" y="3048000"/>
            <a:ext cx="3033346" cy="3429000"/>
          </a:xfrm>
          <a:prstGeom prst="rect">
            <a:avLst/>
          </a:prstGeom>
        </p:spPr>
      </p:pic>
      <p:sp>
        <p:nvSpPr>
          <p:cNvPr id="3" name="Rectangle 2"/>
          <p:cNvSpPr/>
          <p:nvPr/>
        </p:nvSpPr>
        <p:spPr>
          <a:xfrm>
            <a:off x="6553201" y="6400800"/>
            <a:ext cx="4105611" cy="400110"/>
          </a:xfrm>
          <a:prstGeom prst="rect">
            <a:avLst/>
          </a:prstGeom>
        </p:spPr>
        <p:txBody>
          <a:bodyPr wrap="none">
            <a:spAutoFit/>
          </a:bodyPr>
          <a:lstStyle/>
          <a:p>
            <a:r>
              <a:rPr lang="en-US" sz="2000" dirty="0"/>
              <a:t>Spartan-3E-1600-Development-Board</a:t>
            </a:r>
          </a:p>
        </p:txBody>
      </p:sp>
    </p:spTree>
    <p:extLst>
      <p:ext uri="{BB962C8B-B14F-4D97-AF65-F5344CB8AC3E}">
        <p14:creationId xmlns:p14="http://schemas.microsoft.com/office/powerpoint/2010/main" val="39287118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40"/>
            <a:ext cx="8229600" cy="487360"/>
          </a:xfrm>
        </p:spPr>
        <p:txBody>
          <a:bodyPr>
            <a:normAutofit fontScale="90000"/>
          </a:bodyPr>
          <a:lstStyle/>
          <a:p>
            <a:r>
              <a:rPr lang="en-US" dirty="0" smtClean="0"/>
              <a:t>Cray Era Computers: 1964-1994</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990601"/>
            <a:ext cx="8382000" cy="5638800"/>
          </a:xfrm>
          <a:prstGeom prst="rect">
            <a:avLst/>
          </a:prstGeom>
          <a:noFill/>
        </p:spPr>
      </p:pic>
      <p:cxnSp>
        <p:nvCxnSpPr>
          <p:cNvPr id="5" name="Straight Connector 4"/>
          <p:cNvCxnSpPr/>
          <p:nvPr/>
        </p:nvCxnSpPr>
        <p:spPr>
          <a:xfrm flipV="1">
            <a:off x="3124200" y="1219200"/>
            <a:ext cx="64008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05200" y="3200400"/>
            <a:ext cx="3581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086600" y="2819402"/>
            <a:ext cx="0" cy="380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162800" y="28194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62800" y="28194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077200" y="25908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77200" y="2590800"/>
            <a:ext cx="533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610600" y="23622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5400000">
            <a:off x="8496300" y="2436533"/>
            <a:ext cx="228600" cy="12700"/>
          </a:xfrm>
          <a:prstGeom prst="bent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7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Rectangle 1"/>
          <p:cNvSpPr/>
          <p:nvPr/>
        </p:nvSpPr>
        <p:spPr>
          <a:xfrm>
            <a:off x="1752600" y="3810000"/>
            <a:ext cx="8610600" cy="2819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1676400" y="635000"/>
            <a:ext cx="8915400" cy="6223000"/>
          </a:xfrm>
        </p:spPr>
        <p:txBody>
          <a:bodyPr>
            <a:noAutofit/>
          </a:bodyPr>
          <a:lstStyle/>
          <a:p>
            <a:pPr marL="0" indent="0">
              <a:spcBef>
                <a:spcPts val="0"/>
              </a:spcBef>
              <a:buNone/>
            </a:pPr>
            <a:r>
              <a:rPr lang="en-US" sz="1700" b="1" dirty="0">
                <a:solidFill>
                  <a:schemeClr val="tx2">
                    <a:lumMod val="75000"/>
                  </a:schemeClr>
                </a:solidFill>
              </a:rPr>
              <a:t>        </a:t>
            </a:r>
            <a:r>
              <a:rPr lang="en-US" sz="1700" b="1" u="sng" dirty="0">
                <a:solidFill>
                  <a:schemeClr val="tx2">
                    <a:lumMod val="75000"/>
                  </a:schemeClr>
                </a:solidFill>
              </a:rPr>
              <a:t>Ideas and seminal events</a:t>
            </a:r>
          </a:p>
          <a:p>
            <a:pPr marL="342900" indent="-342900">
              <a:spcBef>
                <a:spcPts val="0"/>
              </a:spcBef>
              <a:buFont typeface="+mj-lt"/>
              <a:buAutoNum type="arabicPeriod"/>
            </a:pPr>
            <a:r>
              <a:rPr lang="en-US" sz="1700" b="1" dirty="0">
                <a:solidFill>
                  <a:schemeClr val="tx2">
                    <a:lumMod val="75000"/>
                  </a:schemeClr>
                </a:solidFill>
              </a:rPr>
              <a:t>1945,6 </a:t>
            </a:r>
            <a:r>
              <a:rPr lang="en-US" sz="1700" b="1" u="sng" dirty="0">
                <a:solidFill>
                  <a:schemeClr val="tx2">
                    <a:lumMod val="75000"/>
                  </a:schemeClr>
                </a:solidFill>
              </a:rPr>
              <a:t>EDVAC Recipe </a:t>
            </a:r>
            <a:r>
              <a:rPr lang="en-US" sz="1700" b="1" dirty="0">
                <a:solidFill>
                  <a:schemeClr val="tx2">
                    <a:lumMod val="75000"/>
                  </a:schemeClr>
                </a:solidFill>
              </a:rPr>
              <a:t>and </a:t>
            </a:r>
            <a:r>
              <a:rPr lang="en-US" sz="1700" b="1" u="sng" dirty="0">
                <a:solidFill>
                  <a:schemeClr val="tx2">
                    <a:lumMod val="75000"/>
                  </a:schemeClr>
                </a:solidFill>
              </a:rPr>
              <a:t>IAS Architecture</a:t>
            </a:r>
            <a:r>
              <a:rPr lang="en-US" sz="1700" b="1" dirty="0">
                <a:solidFill>
                  <a:schemeClr val="tx2">
                    <a:lumMod val="75000"/>
                  </a:schemeClr>
                </a:solidFill>
              </a:rPr>
              <a:t>. Over a dozen IACS were built e.g. </a:t>
            </a:r>
            <a:r>
              <a:rPr lang="en-US" sz="1700" b="1" dirty="0" err="1">
                <a:solidFill>
                  <a:schemeClr val="tx2">
                    <a:lumMod val="75000"/>
                  </a:schemeClr>
                </a:solidFill>
              </a:rPr>
              <a:t>Silliac</a:t>
            </a:r>
            <a:endParaRPr lang="en-US" sz="1700" b="1" dirty="0">
              <a:solidFill>
                <a:schemeClr val="tx2">
                  <a:lumMod val="75000"/>
                </a:schemeClr>
              </a:solidFill>
            </a:endParaRPr>
          </a:p>
          <a:p>
            <a:pPr>
              <a:spcBef>
                <a:spcPts val="0"/>
              </a:spcBef>
              <a:buFont typeface="+mj-lt"/>
              <a:buAutoNum type="arabicPeriod"/>
            </a:pPr>
            <a:r>
              <a:rPr lang="en-US" sz="1700" b="1" dirty="0">
                <a:solidFill>
                  <a:schemeClr val="tx2">
                    <a:lumMod val="75000"/>
                  </a:schemeClr>
                </a:solidFill>
              </a:rPr>
              <a:t>1957 </a:t>
            </a:r>
            <a:r>
              <a:rPr lang="en-US" sz="1700" b="1" i="1" u="sng" dirty="0">
                <a:solidFill>
                  <a:schemeClr val="tx2">
                    <a:lumMod val="75000"/>
                  </a:schemeClr>
                </a:solidFill>
              </a:rPr>
              <a:t>Fortran</a:t>
            </a:r>
            <a:r>
              <a:rPr lang="en-US" sz="1700" b="1" dirty="0">
                <a:solidFill>
                  <a:schemeClr val="tx2">
                    <a:lumMod val="75000"/>
                  </a:schemeClr>
                </a:solidFill>
              </a:rPr>
              <a:t> first delivery establishes standard for scientific computing… FORTRAN 2008</a:t>
            </a:r>
          </a:p>
          <a:p>
            <a:pPr>
              <a:spcBef>
                <a:spcPts val="0"/>
              </a:spcBef>
              <a:buFont typeface="+mj-lt"/>
              <a:buAutoNum type="arabicPeriod"/>
            </a:pPr>
            <a:r>
              <a:rPr lang="en-US" sz="1700" b="1" dirty="0">
                <a:solidFill>
                  <a:schemeClr val="tx2">
                    <a:lumMod val="75000"/>
                  </a:schemeClr>
                </a:solidFill>
              </a:rPr>
              <a:t>1965 </a:t>
            </a:r>
            <a:r>
              <a:rPr lang="en-US" sz="1700" b="1" u="sng" dirty="0">
                <a:solidFill>
                  <a:schemeClr val="tx2">
                    <a:lumMod val="75000"/>
                  </a:schemeClr>
                </a:solidFill>
              </a:rPr>
              <a:t>Amdahl’s Law</a:t>
            </a:r>
            <a:r>
              <a:rPr lang="en-US" sz="1700" b="1" dirty="0">
                <a:solidFill>
                  <a:schemeClr val="tx2">
                    <a:lumMod val="75000"/>
                  </a:schemeClr>
                </a:solidFill>
              </a:rPr>
              <a:t>: single processor vs multi-P’s or vectors</a:t>
            </a:r>
          </a:p>
          <a:p>
            <a:pPr>
              <a:spcBef>
                <a:spcPts val="0"/>
              </a:spcBef>
              <a:buFont typeface="+mj-lt"/>
              <a:buAutoNum type="arabicPeriod"/>
            </a:pPr>
            <a:r>
              <a:rPr lang="en-US" sz="1700" b="1" dirty="0">
                <a:solidFill>
                  <a:schemeClr val="tx2">
                    <a:lumMod val="75000"/>
                  </a:schemeClr>
                </a:solidFill>
              </a:rPr>
              <a:t>1982, 83 Caltech </a:t>
            </a:r>
            <a:r>
              <a:rPr lang="en-US" sz="1700" b="1" u="sng" dirty="0">
                <a:solidFill>
                  <a:schemeClr val="tx2">
                    <a:lumMod val="75000"/>
                  </a:schemeClr>
                </a:solidFill>
              </a:rPr>
              <a:t>Cosmic  Cube </a:t>
            </a:r>
            <a:r>
              <a:rPr lang="en-US" sz="1700" b="1" dirty="0">
                <a:solidFill>
                  <a:schemeClr val="tx2">
                    <a:lumMod val="75000"/>
                  </a:schemeClr>
                </a:solidFill>
              </a:rPr>
              <a:t>demo of multicomputer with 8, 64 computers. New beginning.</a:t>
            </a:r>
          </a:p>
          <a:p>
            <a:pPr>
              <a:spcBef>
                <a:spcPts val="0"/>
              </a:spcBef>
              <a:buFont typeface="+mj-lt"/>
              <a:buAutoNum type="arabicPeriod"/>
            </a:pPr>
            <a:r>
              <a:rPr lang="en-US" sz="1700" b="1" dirty="0">
                <a:solidFill>
                  <a:schemeClr val="tx2">
                    <a:lumMod val="75000"/>
                  </a:schemeClr>
                </a:solidFill>
              </a:rPr>
              <a:t>1987 </a:t>
            </a:r>
            <a:r>
              <a:rPr lang="en-US" sz="1700" b="1" u="sng" dirty="0">
                <a:solidFill>
                  <a:schemeClr val="tx2">
                    <a:lumMod val="75000"/>
                  </a:schemeClr>
                </a:solidFill>
              </a:rPr>
              <a:t>nCUBE (1K computers)</a:t>
            </a:r>
            <a:r>
              <a:rPr lang="en-US" sz="1700" b="1" dirty="0">
                <a:solidFill>
                  <a:schemeClr val="tx2">
                    <a:lumMod val="75000"/>
                  </a:schemeClr>
                </a:solidFill>
              </a:rPr>
              <a:t> 400-600 speedup, Sandia wins first </a:t>
            </a:r>
            <a:r>
              <a:rPr lang="en-US" sz="1700" b="1" i="1" u="sng" dirty="0">
                <a:solidFill>
                  <a:schemeClr val="tx2">
                    <a:lumMod val="75000"/>
                  </a:schemeClr>
                </a:solidFill>
              </a:rPr>
              <a:t>Bell Prize</a:t>
            </a:r>
            <a:r>
              <a:rPr lang="en-US" sz="1700" b="1" dirty="0">
                <a:solidFill>
                  <a:schemeClr val="tx2">
                    <a:lumMod val="75000"/>
                  </a:schemeClr>
                </a:solidFill>
              </a:rPr>
              <a:t>.</a:t>
            </a:r>
            <a:br>
              <a:rPr lang="en-US" sz="1700" b="1" dirty="0">
                <a:solidFill>
                  <a:schemeClr val="tx2">
                    <a:lumMod val="75000"/>
                  </a:schemeClr>
                </a:solidFill>
              </a:rPr>
            </a:br>
            <a:r>
              <a:rPr lang="en-US" sz="1700" b="1" dirty="0">
                <a:solidFill>
                  <a:schemeClr val="tx2">
                    <a:lumMod val="75000"/>
                  </a:schemeClr>
                </a:solidFill>
              </a:rPr>
              <a:t>1988 </a:t>
            </a:r>
            <a:r>
              <a:rPr lang="en-US" sz="1700" b="1" u="sng" dirty="0">
                <a:solidFill>
                  <a:schemeClr val="tx2">
                    <a:lumMod val="75000"/>
                  </a:schemeClr>
                </a:solidFill>
              </a:rPr>
              <a:t>Gustafson’s Law </a:t>
            </a:r>
            <a:r>
              <a:rPr lang="en-US" sz="1700" b="1" dirty="0">
                <a:solidFill>
                  <a:schemeClr val="tx2">
                    <a:lumMod val="75000"/>
                  </a:schemeClr>
                </a:solidFill>
              </a:rPr>
              <a:t>as Amdahl’s Law Corollary </a:t>
            </a:r>
          </a:p>
          <a:p>
            <a:pPr>
              <a:spcBef>
                <a:spcPts val="0"/>
              </a:spcBef>
              <a:buFont typeface="+mj-lt"/>
              <a:buAutoNum type="arabicPeriod"/>
            </a:pPr>
            <a:r>
              <a:rPr lang="en-US" sz="1700" b="1" dirty="0">
                <a:solidFill>
                  <a:schemeClr val="tx2">
                    <a:lumMod val="75000"/>
                  </a:schemeClr>
                </a:solidFill>
              </a:rPr>
              <a:t>1993 </a:t>
            </a:r>
            <a:r>
              <a:rPr lang="en-US" sz="1700" b="1" i="1" u="sng" dirty="0">
                <a:solidFill>
                  <a:schemeClr val="tx2">
                    <a:lumMod val="75000"/>
                  </a:schemeClr>
                </a:solidFill>
              </a:rPr>
              <a:t>Top500</a:t>
            </a:r>
            <a:r>
              <a:rPr lang="en-US" sz="1700" b="1" dirty="0">
                <a:solidFill>
                  <a:schemeClr val="tx2">
                    <a:lumMod val="75000"/>
                  </a:schemeClr>
                </a:solidFill>
              </a:rPr>
              <a:t> established at prize using </a:t>
            </a:r>
            <a:r>
              <a:rPr lang="en-US" sz="1700" b="1" i="1" u="sng" dirty="0">
                <a:solidFill>
                  <a:schemeClr val="tx2">
                    <a:lumMod val="75000"/>
                  </a:schemeClr>
                </a:solidFill>
              </a:rPr>
              <a:t>LINPACK</a:t>
            </a:r>
            <a:r>
              <a:rPr lang="en-US" sz="1700" b="1" i="1" dirty="0">
                <a:solidFill>
                  <a:schemeClr val="tx2">
                    <a:lumMod val="75000"/>
                  </a:schemeClr>
                </a:solidFill>
              </a:rPr>
              <a:t> Benchmark.  </a:t>
            </a:r>
            <a:r>
              <a:rPr lang="en-US" sz="1700" b="1" i="1" u="sng" dirty="0">
                <a:solidFill>
                  <a:srgbClr val="0070C0"/>
                </a:solidFill>
              </a:rPr>
              <a:t>Begin multicomputer era</a:t>
            </a:r>
          </a:p>
          <a:p>
            <a:pPr>
              <a:spcBef>
                <a:spcPts val="0"/>
              </a:spcBef>
              <a:buFont typeface="+mj-lt"/>
              <a:buAutoNum type="arabicPeriod"/>
            </a:pPr>
            <a:r>
              <a:rPr lang="en-US" sz="1700" b="1" dirty="0">
                <a:solidFill>
                  <a:schemeClr val="tx2">
                    <a:lumMod val="75000"/>
                  </a:schemeClr>
                </a:solidFill>
              </a:rPr>
              <a:t>1994 </a:t>
            </a:r>
            <a:r>
              <a:rPr lang="en-US" sz="1700" b="1" i="1" u="sng" dirty="0">
                <a:solidFill>
                  <a:schemeClr val="tx2">
                    <a:lumMod val="75000"/>
                  </a:schemeClr>
                </a:solidFill>
              </a:rPr>
              <a:t>Beowulf</a:t>
            </a:r>
            <a:r>
              <a:rPr lang="en-US" sz="1700" b="1" dirty="0">
                <a:solidFill>
                  <a:schemeClr val="tx2">
                    <a:lumMod val="75000"/>
                  </a:schemeClr>
                </a:solidFill>
              </a:rPr>
              <a:t> kit and recipe for multicomputers and </a:t>
            </a:r>
            <a:r>
              <a:rPr lang="en-US" sz="1700" b="1" i="1" u="sng" dirty="0">
                <a:solidFill>
                  <a:schemeClr val="tx2">
                    <a:lumMod val="75000"/>
                  </a:schemeClr>
                </a:solidFill>
              </a:rPr>
              <a:t>MPI-1</a:t>
            </a:r>
            <a:r>
              <a:rPr lang="en-US" sz="1700" b="1" dirty="0">
                <a:solidFill>
                  <a:schemeClr val="tx2">
                    <a:lumMod val="75000"/>
                  </a:schemeClr>
                </a:solidFill>
              </a:rPr>
              <a:t> Standard established</a:t>
            </a:r>
          </a:p>
          <a:p>
            <a:pPr>
              <a:spcBef>
                <a:spcPts val="0"/>
              </a:spcBef>
              <a:buFont typeface="+mj-lt"/>
              <a:buAutoNum type="arabicPeriod"/>
            </a:pPr>
            <a:r>
              <a:rPr lang="en-US" sz="1700" b="1" dirty="0"/>
              <a:t>1995 ASCI &gt; Advanced Simulation and Computing (ASC) Program </a:t>
            </a:r>
            <a:endParaRPr lang="en-US" sz="1700" b="1" dirty="0">
              <a:solidFill>
                <a:schemeClr val="tx2">
                  <a:lumMod val="75000"/>
                </a:schemeClr>
              </a:solidFill>
            </a:endParaRPr>
          </a:p>
          <a:p>
            <a:pPr>
              <a:spcBef>
                <a:spcPts val="0"/>
              </a:spcBef>
              <a:buFont typeface="+mj-lt"/>
              <a:buAutoNum type="arabicPeriod"/>
            </a:pPr>
            <a:r>
              <a:rPr lang="en-US" sz="1700" b="1" dirty="0">
                <a:solidFill>
                  <a:schemeClr val="tx2">
                    <a:lumMod val="75000"/>
                  </a:schemeClr>
                </a:solidFill>
              </a:rPr>
              <a:t>1996 Seymour R. Cray is killed in a car accident</a:t>
            </a:r>
            <a:br>
              <a:rPr lang="en-US" sz="1700" b="1" dirty="0">
                <a:solidFill>
                  <a:schemeClr val="tx2">
                    <a:lumMod val="75000"/>
                  </a:schemeClr>
                </a:solidFill>
              </a:rPr>
            </a:br>
            <a:r>
              <a:rPr lang="en-US" sz="1700" b="1" u="sng" dirty="0">
                <a:solidFill>
                  <a:schemeClr val="tx2">
                    <a:lumMod val="75000"/>
                  </a:schemeClr>
                </a:solidFill>
              </a:rPr>
              <a:t>Machines</a:t>
            </a:r>
          </a:p>
          <a:p>
            <a:pPr>
              <a:spcBef>
                <a:spcPts val="0"/>
              </a:spcBef>
              <a:buFont typeface="+mj-lt"/>
              <a:buAutoNum type="arabicPeriod"/>
            </a:pPr>
            <a:r>
              <a:rPr lang="en-US" sz="1700" b="1" dirty="0">
                <a:solidFill>
                  <a:schemeClr val="tx2">
                    <a:lumMod val="75000"/>
                  </a:schemeClr>
                </a:solidFill>
              </a:rPr>
              <a:t>1960 LARC  and 1961 Stretch—response to customer demand; 1962 Atlas commissioned</a:t>
            </a:r>
          </a:p>
          <a:p>
            <a:pPr>
              <a:spcBef>
                <a:spcPts val="0"/>
              </a:spcBef>
              <a:buFont typeface="+mj-lt"/>
              <a:buAutoNum type="arabicPeriod"/>
            </a:pPr>
            <a:r>
              <a:rPr lang="en-US" sz="1700" b="1" dirty="0">
                <a:solidFill>
                  <a:schemeClr val="tx2">
                    <a:lumMod val="75000"/>
                  </a:schemeClr>
                </a:solidFill>
              </a:rPr>
              <a:t>1964 CDC 6600 (.48 MF) introduces parallel function units</a:t>
            </a:r>
          </a:p>
          <a:p>
            <a:pPr>
              <a:spcBef>
                <a:spcPts val="0"/>
              </a:spcBef>
              <a:buFont typeface="+mj-lt"/>
              <a:buAutoNum type="arabicPeriod"/>
            </a:pPr>
            <a:r>
              <a:rPr lang="en-US" sz="1700" b="1" dirty="0">
                <a:solidFill>
                  <a:schemeClr val="tx2">
                    <a:lumMod val="75000"/>
                  </a:schemeClr>
                </a:solidFill>
              </a:rPr>
              <a:t>1969 CDC 7600 (3.3 MF) introduces pipelining</a:t>
            </a:r>
          </a:p>
          <a:p>
            <a:pPr>
              <a:spcBef>
                <a:spcPts val="0"/>
              </a:spcBef>
              <a:buFont typeface="+mj-lt"/>
              <a:buAutoNum type="arabicPeriod"/>
            </a:pPr>
            <a:r>
              <a:rPr lang="en-US" sz="1700" b="1" dirty="0">
                <a:solidFill>
                  <a:schemeClr val="tx2">
                    <a:lumMod val="75000"/>
                  </a:schemeClr>
                </a:solidFill>
              </a:rPr>
              <a:t>1976 Cray 1 (26 MF) introduces first, practical vector processor architecture.</a:t>
            </a:r>
          </a:p>
          <a:p>
            <a:pPr>
              <a:spcBef>
                <a:spcPts val="0"/>
              </a:spcBef>
              <a:buFont typeface="+mj-lt"/>
              <a:buAutoNum type="arabicPeriod"/>
            </a:pPr>
            <a:r>
              <a:rPr lang="en-US" sz="1700" b="1" dirty="0">
                <a:solidFill>
                  <a:schemeClr val="tx2">
                    <a:lumMod val="75000"/>
                  </a:schemeClr>
                </a:solidFill>
              </a:rPr>
              <a:t>1982 </a:t>
            </a:r>
            <a:r>
              <a:rPr lang="en-US" sz="1700" b="1" u="sng" dirty="0">
                <a:solidFill>
                  <a:schemeClr val="tx2">
                    <a:lumMod val="75000"/>
                  </a:schemeClr>
                </a:solidFill>
              </a:rPr>
              <a:t>Cray XMP</a:t>
            </a:r>
            <a:r>
              <a:rPr lang="en-US" sz="1700" b="1" dirty="0">
                <a:solidFill>
                  <a:schemeClr val="tx2">
                    <a:lumMod val="75000"/>
                  </a:schemeClr>
                </a:solidFill>
              </a:rPr>
              <a:t>… (PK: 1 GF)  Intro of </a:t>
            </a:r>
            <a:r>
              <a:rPr lang="en-US" sz="1700" b="1" dirty="0" err="1">
                <a:solidFill>
                  <a:schemeClr val="tx2">
                    <a:lumMod val="75000"/>
                  </a:schemeClr>
                </a:solidFill>
              </a:rPr>
              <a:t>mP</a:t>
            </a:r>
            <a:r>
              <a:rPr lang="en-US" sz="1700" b="1" dirty="0">
                <a:solidFill>
                  <a:schemeClr val="tx2">
                    <a:lumMod val="75000"/>
                  </a:schemeClr>
                </a:solidFill>
              </a:rPr>
              <a:t>. The end of the beginning of mono-memory</a:t>
            </a:r>
          </a:p>
          <a:p>
            <a:pPr>
              <a:spcBef>
                <a:spcPts val="0"/>
              </a:spcBef>
              <a:buFont typeface="+mj-lt"/>
              <a:buAutoNum type="arabicPeriod"/>
            </a:pPr>
            <a:r>
              <a:rPr lang="en-US" sz="1700" b="1" dirty="0">
                <a:solidFill>
                  <a:schemeClr val="tx2">
                    <a:lumMod val="75000"/>
                  </a:schemeClr>
                </a:solidFill>
              </a:rPr>
              <a:t>1992 Intel Touchstone Delta at Sandia? Reaches 100 GF</a:t>
            </a:r>
          </a:p>
          <a:p>
            <a:pPr>
              <a:spcBef>
                <a:spcPts val="0"/>
              </a:spcBef>
              <a:buFont typeface="+mj-lt"/>
              <a:buAutoNum type="arabicPeriod"/>
            </a:pPr>
            <a:r>
              <a:rPr lang="en-US" sz="1700" b="1" dirty="0">
                <a:solidFill>
                  <a:schemeClr val="tx2">
                    <a:lumMod val="75000"/>
                  </a:schemeClr>
                </a:solidFill>
              </a:rPr>
              <a:t>1993 </a:t>
            </a:r>
            <a:r>
              <a:rPr lang="en-US" sz="1700" b="1" u="sng" dirty="0">
                <a:solidFill>
                  <a:schemeClr val="tx2">
                    <a:lumMod val="75000"/>
                  </a:schemeClr>
                </a:solidFill>
              </a:rPr>
              <a:t>CM5</a:t>
            </a:r>
            <a:r>
              <a:rPr lang="en-US" sz="1700" b="1" dirty="0">
                <a:solidFill>
                  <a:schemeClr val="tx2">
                    <a:lumMod val="75000"/>
                  </a:schemeClr>
                </a:solidFill>
              </a:rPr>
              <a:t> (60 GF Bell Prize) 1024 </a:t>
            </a:r>
            <a:r>
              <a:rPr lang="en-US" sz="1700" b="1" dirty="0" err="1">
                <a:solidFill>
                  <a:schemeClr val="tx2">
                    <a:lumMod val="75000"/>
                  </a:schemeClr>
                </a:solidFill>
              </a:rPr>
              <a:t>Sparc</a:t>
            </a:r>
            <a:r>
              <a:rPr lang="en-US" sz="1700" b="1" dirty="0">
                <a:solidFill>
                  <a:schemeClr val="tx2">
                    <a:lumMod val="75000"/>
                  </a:schemeClr>
                </a:solidFill>
              </a:rPr>
              <a:t> computers. Cray C90 was 16!</a:t>
            </a:r>
          </a:p>
          <a:p>
            <a:pPr>
              <a:spcBef>
                <a:spcPts val="0"/>
              </a:spcBef>
              <a:buFont typeface="+mj-lt"/>
              <a:buAutoNum type="arabicPeriod"/>
            </a:pPr>
            <a:r>
              <a:rPr lang="en-US" sz="1700" b="1" dirty="0">
                <a:solidFill>
                  <a:schemeClr val="tx2">
                    <a:lumMod val="75000"/>
                  </a:schemeClr>
                </a:solidFill>
              </a:rPr>
              <a:t>1997 </a:t>
            </a:r>
            <a:r>
              <a:rPr lang="en-US" sz="1700" b="1" u="sng" dirty="0">
                <a:solidFill>
                  <a:schemeClr val="tx2">
                    <a:lumMod val="75000"/>
                  </a:schemeClr>
                </a:solidFill>
              </a:rPr>
              <a:t>ASCI Red </a:t>
            </a:r>
            <a:r>
              <a:rPr lang="en-US" sz="1700" b="1" dirty="0">
                <a:solidFill>
                  <a:schemeClr val="tx2">
                    <a:lumMod val="75000"/>
                  </a:schemeClr>
                </a:solidFill>
              </a:rPr>
              <a:t>(1 TF) at Sandia</a:t>
            </a:r>
          </a:p>
          <a:p>
            <a:pPr>
              <a:spcBef>
                <a:spcPts val="0"/>
              </a:spcBef>
              <a:buFont typeface="+mj-lt"/>
              <a:buAutoNum type="arabicPeriod"/>
            </a:pPr>
            <a:r>
              <a:rPr lang="en-US" sz="1700" b="1" dirty="0">
                <a:solidFill>
                  <a:schemeClr val="tx2">
                    <a:lumMod val="75000"/>
                  </a:schemeClr>
                </a:solidFill>
              </a:rPr>
              <a:t>2008 IBM </a:t>
            </a:r>
            <a:r>
              <a:rPr lang="en-US" sz="1700" b="1" dirty="0" err="1">
                <a:solidFill>
                  <a:schemeClr val="tx2">
                    <a:lumMod val="75000"/>
                  </a:schemeClr>
                </a:solidFill>
              </a:rPr>
              <a:t>BlueGene</a:t>
            </a:r>
            <a:r>
              <a:rPr lang="en-US" sz="1700" b="1" dirty="0">
                <a:solidFill>
                  <a:schemeClr val="tx2">
                    <a:lumMod val="75000"/>
                  </a:schemeClr>
                </a:solidFill>
              </a:rPr>
              <a:t> (1.5 PF)</a:t>
            </a:r>
          </a:p>
          <a:p>
            <a:pPr>
              <a:spcBef>
                <a:spcPts val="0"/>
              </a:spcBef>
              <a:buFont typeface="+mj-lt"/>
              <a:buAutoNum type="arabicPeriod"/>
            </a:pPr>
            <a:r>
              <a:rPr lang="en-US" sz="1700" b="1" dirty="0">
                <a:solidFill>
                  <a:schemeClr val="tx2">
                    <a:lumMod val="75000"/>
                  </a:schemeClr>
                </a:solidFill>
              </a:rPr>
              <a:t>2012 Cray Titan (17.6) GPU and CUDA</a:t>
            </a:r>
          </a:p>
          <a:p>
            <a:pPr>
              <a:spcBef>
                <a:spcPts val="0"/>
              </a:spcBef>
              <a:buFont typeface="+mj-lt"/>
              <a:buAutoNum type="arabicPeriod"/>
            </a:pPr>
            <a:r>
              <a:rPr lang="en-US" sz="1700" b="1" dirty="0">
                <a:solidFill>
                  <a:schemeClr val="tx2">
                    <a:lumMod val="75000"/>
                  </a:schemeClr>
                </a:solidFill>
              </a:rPr>
              <a:t>Tiahne-2 at NUDT</a:t>
            </a:r>
          </a:p>
        </p:txBody>
      </p:sp>
      <p:sp>
        <p:nvSpPr>
          <p:cNvPr id="4" name="Title 3"/>
          <p:cNvSpPr>
            <a:spLocks noGrp="1"/>
          </p:cNvSpPr>
          <p:nvPr>
            <p:ph type="title"/>
          </p:nvPr>
        </p:nvSpPr>
        <p:spPr>
          <a:xfrm>
            <a:off x="1981200" y="76200"/>
            <a:ext cx="8229600" cy="609600"/>
          </a:xfrm>
        </p:spPr>
        <p:txBody>
          <a:bodyPr>
            <a:normAutofit fontScale="90000"/>
          </a:bodyPr>
          <a:lstStyle/>
          <a:p>
            <a:r>
              <a:rPr lang="en-US" sz="2400" b="1" u="sng" dirty="0">
                <a:solidFill>
                  <a:srgbClr val="FF0000"/>
                </a:solidFill>
              </a:rPr>
              <a:t>Top 20+ Supercomputing events: recipes, standards, plans, and prizes</a:t>
            </a:r>
          </a:p>
        </p:txBody>
      </p:sp>
    </p:spTree>
    <p:extLst>
      <p:ext uri="{BB962C8B-B14F-4D97-AF65-F5344CB8AC3E}">
        <p14:creationId xmlns:p14="http://schemas.microsoft.com/office/powerpoint/2010/main" val="37215879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Capability versus </a:t>
            </a:r>
            <a:r>
              <a:rPr lang="en-US" b="1" dirty="0"/>
              <a:t>Capacity</a:t>
            </a:r>
          </a:p>
        </p:txBody>
      </p:sp>
      <p:sp>
        <p:nvSpPr>
          <p:cNvPr id="3" name="Content Placeholder 2"/>
          <p:cNvSpPr>
            <a:spLocks noGrp="1"/>
          </p:cNvSpPr>
          <p:nvPr>
            <p:ph idx="1"/>
          </p:nvPr>
        </p:nvSpPr>
        <p:spPr>
          <a:xfrm>
            <a:off x="1143000" y="1600205"/>
            <a:ext cx="10439400" cy="4525963"/>
          </a:xfrm>
        </p:spPr>
        <p:txBody>
          <a:bodyPr/>
          <a:lstStyle/>
          <a:p>
            <a:r>
              <a:rPr lang="en-US" b="1" dirty="0" smtClean="0"/>
              <a:t>Capability: ability to finish a job in shortest time i.e. speed</a:t>
            </a:r>
            <a:endParaRPr lang="en-US" b="1" dirty="0"/>
          </a:p>
          <a:p>
            <a:r>
              <a:rPr lang="en-US" b="1" dirty="0" smtClean="0"/>
              <a:t>Capacity: ability to finish a workload of jobs</a:t>
            </a:r>
          </a:p>
          <a:p>
            <a:endParaRPr lang="en-US" b="1" dirty="0"/>
          </a:p>
          <a:p>
            <a:r>
              <a:rPr lang="en-US" b="1" dirty="0" smtClean="0"/>
              <a:t>Super-minicomputers, Mini-supercomputers and </a:t>
            </a:r>
          </a:p>
          <a:p>
            <a:pPr marL="0" indent="0">
              <a:buNone/>
            </a:pPr>
            <a:r>
              <a:rPr lang="en-US" b="1" dirty="0"/>
              <a:t> </a:t>
            </a:r>
            <a:r>
              <a:rPr lang="en-US" b="1" dirty="0" smtClean="0"/>
              <a:t>    </a:t>
            </a:r>
            <a:r>
              <a:rPr lang="en-US" b="1" dirty="0" smtClean="0"/>
              <a:t>Personal-supercomputers</a:t>
            </a:r>
            <a:endParaRPr lang="en-US" b="1" dirty="0" smtClean="0"/>
          </a:p>
          <a:p>
            <a:pPr lvl="1"/>
            <a:r>
              <a:rPr lang="en-US" b="1" dirty="0" err="1" smtClean="0"/>
              <a:t>CIost</a:t>
            </a:r>
            <a:r>
              <a:rPr lang="en-US" b="1" dirty="0" smtClean="0"/>
              <a:t>, capacity, and </a:t>
            </a:r>
            <a:r>
              <a:rPr lang="en-US" b="1" dirty="0" smtClean="0"/>
              <a:t>control </a:t>
            </a:r>
            <a:endParaRPr lang="en-US" b="1" dirty="0" smtClean="0"/>
          </a:p>
        </p:txBody>
      </p:sp>
    </p:spTree>
    <p:extLst>
      <p:ext uri="{BB962C8B-B14F-4D97-AF65-F5344CB8AC3E}">
        <p14:creationId xmlns:p14="http://schemas.microsoft.com/office/powerpoint/2010/main" val="23496555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descr="http://s7.computerhistory.org/is/image/CHM/102696007p-03-02?$re-zoomed$"/>
          <p:cNvPicPr>
            <a:picLocks noChangeAspect="1" noChangeArrowheads="1"/>
          </p:cNvPicPr>
          <p:nvPr/>
        </p:nvPicPr>
        <p:blipFill rotWithShape="1">
          <a:blip r:embed="rId2">
            <a:extLst>
              <a:ext uri="{28A0092B-C50C-407E-A947-70E740481C1C}">
                <a14:useLocalDpi xmlns:a14="http://schemas.microsoft.com/office/drawing/2010/main" val="0"/>
              </a:ext>
            </a:extLst>
          </a:blip>
          <a:srcRect t="9620" b="9885"/>
          <a:stretch/>
        </p:blipFill>
        <p:spPr bwMode="auto">
          <a:xfrm>
            <a:off x="76200" y="1295399"/>
            <a:ext cx="9080278" cy="54102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839200" y="1905000"/>
            <a:ext cx="3124200" cy="4154984"/>
          </a:xfrm>
          <a:prstGeom prst="rect">
            <a:avLst/>
          </a:prstGeom>
          <a:noFill/>
        </p:spPr>
        <p:txBody>
          <a:bodyPr wrap="square" rtlCol="0">
            <a:spAutoFit/>
          </a:bodyPr>
          <a:lstStyle/>
          <a:p>
            <a:pPr defTabSz="914400" fontAlgn="base">
              <a:spcBef>
                <a:spcPct val="0"/>
              </a:spcBef>
              <a:spcAft>
                <a:spcPct val="0"/>
              </a:spcAft>
            </a:pPr>
            <a:r>
              <a:rPr lang="en-US" sz="2400" dirty="0">
                <a:solidFill>
                  <a:srgbClr val="000000"/>
                </a:solidFill>
              </a:rPr>
              <a:t>32 bit word. VM</a:t>
            </a:r>
          </a:p>
          <a:p>
            <a:pPr defTabSz="914400" fontAlgn="base">
              <a:spcBef>
                <a:spcPct val="0"/>
              </a:spcBef>
              <a:spcAft>
                <a:spcPct val="0"/>
              </a:spcAft>
            </a:pPr>
            <a:r>
              <a:rPr lang="en-US" sz="2400" dirty="0">
                <a:solidFill>
                  <a:srgbClr val="000000"/>
                </a:solidFill>
              </a:rPr>
              <a:t>VAX = virtual address extension</a:t>
            </a:r>
          </a:p>
          <a:p>
            <a:pPr defTabSz="914400" fontAlgn="base">
              <a:spcBef>
                <a:spcPct val="0"/>
              </a:spcBef>
              <a:spcAft>
                <a:spcPct val="0"/>
              </a:spcAft>
            </a:pPr>
            <a:r>
              <a:rPr lang="en-US" sz="2400" dirty="0">
                <a:solidFill>
                  <a:srgbClr val="000000"/>
                </a:solidFill>
              </a:rPr>
              <a:t>$250,000 </a:t>
            </a:r>
          </a:p>
          <a:p>
            <a:pPr defTabSz="914400" fontAlgn="base">
              <a:spcBef>
                <a:spcPct val="0"/>
              </a:spcBef>
              <a:spcAft>
                <a:spcPct val="0"/>
              </a:spcAft>
            </a:pPr>
            <a:r>
              <a:rPr lang="en-US" sz="2400" dirty="0">
                <a:solidFill>
                  <a:srgbClr val="000000"/>
                </a:solidFill>
              </a:rPr>
              <a:t>1-2 Mbytes</a:t>
            </a:r>
          </a:p>
          <a:p>
            <a:pPr defTabSz="914400" fontAlgn="base">
              <a:spcBef>
                <a:spcPct val="0"/>
              </a:spcBef>
              <a:spcAft>
                <a:spcPct val="0"/>
              </a:spcAft>
            </a:pPr>
            <a:endParaRPr lang="en-US" sz="2400" dirty="0">
              <a:solidFill>
                <a:srgbClr val="000000"/>
              </a:solidFill>
            </a:endParaRPr>
          </a:p>
          <a:p>
            <a:pPr defTabSz="914400" fontAlgn="base">
              <a:spcBef>
                <a:spcPct val="0"/>
              </a:spcBef>
              <a:spcAft>
                <a:spcPct val="0"/>
              </a:spcAft>
            </a:pPr>
            <a:r>
              <a:rPr lang="en-US" sz="2400" dirty="0">
                <a:solidFill>
                  <a:srgbClr val="000000"/>
                </a:solidFill>
              </a:rPr>
              <a:t>Serial 3? delivered to CMU’s John </a:t>
            </a:r>
            <a:r>
              <a:rPr lang="en-US" sz="2400" dirty="0" err="1">
                <a:solidFill>
                  <a:srgbClr val="000000"/>
                </a:solidFill>
              </a:rPr>
              <a:t>Pople</a:t>
            </a:r>
            <a:r>
              <a:rPr lang="en-US" sz="2400" dirty="0">
                <a:solidFill>
                  <a:srgbClr val="000000"/>
                </a:solidFill>
              </a:rPr>
              <a:t> for Computational Chemistry</a:t>
            </a:r>
          </a:p>
          <a:p>
            <a:pPr defTabSz="914400" fontAlgn="base">
              <a:spcBef>
                <a:spcPct val="0"/>
              </a:spcBef>
              <a:spcAft>
                <a:spcPct val="0"/>
              </a:spcAft>
            </a:pPr>
            <a:r>
              <a:rPr lang="en-US" sz="2400" i="1" dirty="0">
                <a:solidFill>
                  <a:srgbClr val="000000"/>
                </a:solidFill>
              </a:rPr>
              <a:t>As a PC.</a:t>
            </a:r>
          </a:p>
        </p:txBody>
      </p:sp>
      <p:sp>
        <p:nvSpPr>
          <p:cNvPr id="2" name="Title 1"/>
          <p:cNvSpPr>
            <a:spLocks noGrp="1"/>
          </p:cNvSpPr>
          <p:nvPr>
            <p:ph type="title"/>
          </p:nvPr>
        </p:nvSpPr>
        <p:spPr>
          <a:xfrm>
            <a:off x="609600" y="152400"/>
            <a:ext cx="10972800" cy="1143000"/>
          </a:xfrm>
        </p:spPr>
        <p:txBody>
          <a:bodyPr/>
          <a:lstStyle/>
          <a:p>
            <a:r>
              <a:rPr lang="en-US" b="1" dirty="0" smtClean="0"/>
              <a:t>VAX-11/780 c1977</a:t>
            </a:r>
            <a:br>
              <a:rPr lang="en-US" b="1" dirty="0" smtClean="0"/>
            </a:br>
            <a:r>
              <a:rPr lang="en-US" b="1" dirty="0" smtClean="0"/>
              <a:t>32 bit super minicomputer</a:t>
            </a:r>
            <a:endParaRPr lang="en-US" b="1" dirty="0"/>
          </a:p>
        </p:txBody>
      </p:sp>
    </p:spTree>
    <p:extLst>
      <p:ext uri="{BB962C8B-B14F-4D97-AF65-F5344CB8AC3E}">
        <p14:creationId xmlns:p14="http://schemas.microsoft.com/office/powerpoint/2010/main" val="15548844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76200"/>
            <a:ext cx="8458200" cy="1143000"/>
          </a:xfrm>
        </p:spPr>
        <p:txBody>
          <a:bodyPr/>
          <a:lstStyle/>
          <a:p>
            <a:r>
              <a:rPr lang="en-US" dirty="0" err="1" smtClean="0"/>
              <a:t>VAXen</a:t>
            </a:r>
            <a:r>
              <a:rPr lang="en-US" dirty="0" smtClean="0"/>
              <a:t> (1977) a super-minicomputer </a:t>
            </a:r>
            <a:br>
              <a:rPr lang="en-US" dirty="0" smtClean="0"/>
            </a:br>
            <a:r>
              <a:rPr lang="en-US" dirty="0" smtClean="0"/>
              <a:t>became a “personal supercomputer”</a:t>
            </a:r>
            <a:endParaRPr lang="en-US" dirty="0"/>
          </a:p>
        </p:txBody>
      </p:sp>
      <p:pic>
        <p:nvPicPr>
          <p:cNvPr id="419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1219200"/>
            <a:ext cx="72136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82000" y="1600201"/>
            <a:ext cx="2209800" cy="2031325"/>
          </a:xfrm>
          <a:prstGeom prst="rect">
            <a:avLst/>
          </a:prstGeom>
          <a:noFill/>
        </p:spPr>
        <p:txBody>
          <a:bodyPr wrap="square" rtlCol="0">
            <a:spAutoFit/>
          </a:bodyPr>
          <a:lstStyle/>
          <a:p>
            <a:r>
              <a:rPr lang="en-US" dirty="0" err="1"/>
              <a:t>Linpack</a:t>
            </a:r>
            <a:r>
              <a:rPr lang="en-US" dirty="0"/>
              <a:t> (</a:t>
            </a:r>
            <a:r>
              <a:rPr lang="en-US" dirty="0" err="1"/>
              <a:t>Mflops</a:t>
            </a:r>
            <a:r>
              <a:rPr lang="en-US" dirty="0"/>
              <a:t>):</a:t>
            </a:r>
          </a:p>
          <a:p>
            <a:r>
              <a:rPr lang="en-US" dirty="0"/>
              <a:t>VAX 11/780 0.14</a:t>
            </a:r>
          </a:p>
          <a:p>
            <a:r>
              <a:rPr lang="en-US" dirty="0"/>
              <a:t>Cray 1	      26 </a:t>
            </a:r>
          </a:p>
          <a:p>
            <a:endParaRPr lang="en-US" dirty="0"/>
          </a:p>
          <a:p>
            <a:r>
              <a:rPr lang="en-US" dirty="0"/>
              <a:t>Clock (MHz)</a:t>
            </a:r>
          </a:p>
          <a:p>
            <a:r>
              <a:rPr lang="en-US" dirty="0"/>
              <a:t>VAX	5</a:t>
            </a:r>
          </a:p>
          <a:p>
            <a:r>
              <a:rPr lang="en-US" dirty="0"/>
              <a:t>Cray 1	80</a:t>
            </a:r>
          </a:p>
        </p:txBody>
      </p:sp>
    </p:spTree>
    <p:extLst>
      <p:ext uri="{BB962C8B-B14F-4D97-AF65-F5344CB8AC3E}">
        <p14:creationId xmlns:p14="http://schemas.microsoft.com/office/powerpoint/2010/main" val="2682947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9220200" cy="1143000"/>
          </a:xfrm>
        </p:spPr>
        <p:txBody>
          <a:bodyPr>
            <a:noAutofit/>
          </a:bodyPr>
          <a:lstStyle/>
          <a:p>
            <a:r>
              <a:rPr lang="en-US" sz="3600" dirty="0"/>
              <a:t>VAX Strategy 1979 … VMS Clusters 1984</a:t>
            </a:r>
            <a:br>
              <a:rPr lang="en-US" sz="3600" dirty="0"/>
            </a:br>
            <a:r>
              <a:rPr lang="en-US" sz="3600" b="1" dirty="0">
                <a:solidFill>
                  <a:srgbClr val="FF0000"/>
                </a:solidFill>
              </a:rPr>
              <a:t>big computers = interconnected minicomputers</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125" y="1344636"/>
            <a:ext cx="5104215" cy="5345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H="1">
            <a:off x="6858000" y="1905000"/>
            <a:ext cx="990600" cy="177383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848600" y="1344636"/>
            <a:ext cx="3082126" cy="1015663"/>
          </a:xfrm>
          <a:prstGeom prst="rect">
            <a:avLst/>
          </a:prstGeom>
          <a:noFill/>
        </p:spPr>
        <p:txBody>
          <a:bodyPr wrap="none" rtlCol="0">
            <a:spAutoFit/>
          </a:bodyPr>
          <a:lstStyle/>
          <a:p>
            <a:r>
              <a:rPr lang="en-US" sz="2000" b="1" dirty="0"/>
              <a:t>CI (Computer Interconnect)</a:t>
            </a:r>
          </a:p>
          <a:p>
            <a:r>
              <a:rPr lang="en-US" sz="2000" b="1" dirty="0"/>
              <a:t>    Two links at 70 Mbps</a:t>
            </a:r>
          </a:p>
          <a:p>
            <a:r>
              <a:rPr lang="en-US" sz="2000" b="1" dirty="0"/>
              <a:t>     Eventually Ethernet</a:t>
            </a:r>
          </a:p>
        </p:txBody>
      </p:sp>
    </p:spTree>
    <p:extLst>
      <p:ext uri="{BB962C8B-B14F-4D97-AF65-F5344CB8AC3E}">
        <p14:creationId xmlns:p14="http://schemas.microsoft.com/office/powerpoint/2010/main" val="12177881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2977" y="304800"/>
            <a:ext cx="8991600" cy="1143000"/>
          </a:xfrm>
        </p:spPr>
        <p:txBody>
          <a:bodyPr>
            <a:normAutofit fontScale="90000"/>
          </a:bodyPr>
          <a:lstStyle/>
          <a:p>
            <a:r>
              <a:rPr lang="en-US" b="1" dirty="0" smtClean="0"/>
              <a:t>1982-1984 : The Lax Report to NSF’s NSB</a:t>
            </a:r>
            <a:br>
              <a:rPr lang="en-US" b="1" dirty="0" smtClean="0"/>
            </a:br>
            <a:r>
              <a:rPr lang="en-US" b="1" dirty="0" smtClean="0"/>
              <a:t>for NSF Advanced Scientific Computing</a:t>
            </a:r>
            <a:endParaRPr lang="en-US" b="1" dirty="0"/>
          </a:p>
        </p:txBody>
      </p:sp>
      <p:sp>
        <p:nvSpPr>
          <p:cNvPr id="4" name="Content Placeholder 3"/>
          <p:cNvSpPr>
            <a:spLocks noGrp="1"/>
          </p:cNvSpPr>
          <p:nvPr>
            <p:ph idx="1"/>
          </p:nvPr>
        </p:nvSpPr>
        <p:spPr>
          <a:xfrm>
            <a:off x="1524000" y="1600205"/>
            <a:ext cx="9829800" cy="4525963"/>
          </a:xfrm>
        </p:spPr>
        <p:txBody>
          <a:bodyPr>
            <a:noAutofit/>
          </a:bodyPr>
          <a:lstStyle/>
          <a:p>
            <a:pPr>
              <a:spcBef>
                <a:spcPts val="0"/>
              </a:spcBef>
            </a:pPr>
            <a:r>
              <a:rPr lang="en-US" b="1" dirty="0"/>
              <a:t>Gresham's Law: </a:t>
            </a:r>
            <a:r>
              <a:rPr lang="en-US" b="1" dirty="0" err="1">
                <a:solidFill>
                  <a:srgbClr val="FF0000"/>
                </a:solidFill>
              </a:rPr>
              <a:t>VAXen</a:t>
            </a:r>
            <a:r>
              <a:rPr lang="en-US" b="1" dirty="0">
                <a:solidFill>
                  <a:srgbClr val="FF0000"/>
                </a:solidFill>
              </a:rPr>
              <a:t> are driving out supercomputers</a:t>
            </a:r>
          </a:p>
          <a:p>
            <a:pPr>
              <a:spcBef>
                <a:spcPts val="0"/>
              </a:spcBef>
            </a:pPr>
            <a:r>
              <a:rPr lang="en-US" b="1" dirty="0"/>
              <a:t>NSF needs to fund supercomputer access and centers</a:t>
            </a:r>
          </a:p>
          <a:p>
            <a:pPr>
              <a:spcBef>
                <a:spcPts val="0"/>
              </a:spcBef>
            </a:pPr>
            <a:r>
              <a:rPr lang="en-US" b="1" dirty="0"/>
              <a:t>1984: NSF Establishes Office of Scientific Computing</a:t>
            </a:r>
          </a:p>
          <a:p>
            <a:pPr lvl="1">
              <a:spcBef>
                <a:spcPts val="0"/>
              </a:spcBef>
            </a:pPr>
            <a:r>
              <a:rPr lang="en-US" b="1" dirty="0"/>
              <a:t>NCSA at U IL (1985)</a:t>
            </a:r>
          </a:p>
          <a:p>
            <a:pPr lvl="1">
              <a:spcBef>
                <a:spcPts val="0"/>
              </a:spcBef>
            </a:pPr>
            <a:r>
              <a:rPr lang="en-US" b="1" dirty="0"/>
              <a:t>SDSC at UCSF</a:t>
            </a:r>
          </a:p>
          <a:p>
            <a:pPr lvl="1">
              <a:spcBef>
                <a:spcPts val="0"/>
              </a:spcBef>
            </a:pPr>
            <a:r>
              <a:rPr lang="en-US" b="1" dirty="0"/>
              <a:t>Cornell National Supercomputer </a:t>
            </a:r>
            <a:r>
              <a:rPr lang="en-US" b="1" dirty="0" err="1"/>
              <a:t>Facilility</a:t>
            </a:r>
            <a:r>
              <a:rPr lang="en-US" b="1" dirty="0"/>
              <a:t> </a:t>
            </a:r>
          </a:p>
          <a:p>
            <a:pPr lvl="1">
              <a:spcBef>
                <a:spcPts val="0"/>
              </a:spcBef>
            </a:pPr>
            <a:r>
              <a:rPr lang="en-US" b="1" dirty="0"/>
              <a:t>Pittsburgh Supercomputer Center</a:t>
            </a:r>
          </a:p>
          <a:p>
            <a:pPr lvl="1">
              <a:spcBef>
                <a:spcPts val="0"/>
              </a:spcBef>
            </a:pPr>
            <a:r>
              <a:rPr lang="en-US" b="1" dirty="0"/>
              <a:t>John Von Neumann Center at Princeton etc.</a:t>
            </a:r>
          </a:p>
        </p:txBody>
      </p:sp>
    </p:spTree>
    <p:extLst>
      <p:ext uri="{BB962C8B-B14F-4D97-AF65-F5344CB8AC3E}">
        <p14:creationId xmlns:p14="http://schemas.microsoft.com/office/powerpoint/2010/main" val="9855397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497824" cy="869950"/>
          </a:xfrm>
        </p:spPr>
        <p:txBody>
          <a:bodyPr/>
          <a:lstStyle/>
          <a:p>
            <a:r>
              <a:rPr lang="en-US" dirty="0" smtClean="0"/>
              <a:t>Trickle Down: mini-supercomputers c1985</a:t>
            </a:r>
            <a:endParaRPr lang="en-US" dirty="0"/>
          </a:p>
        </p:txBody>
      </p:sp>
      <p:sp>
        <p:nvSpPr>
          <p:cNvPr id="3" name="Content Placeholder 2"/>
          <p:cNvSpPr>
            <a:spLocks noGrp="1"/>
          </p:cNvSpPr>
          <p:nvPr>
            <p:ph idx="1"/>
          </p:nvPr>
        </p:nvSpPr>
        <p:spPr>
          <a:xfrm>
            <a:off x="2173289" y="1143000"/>
            <a:ext cx="8342311" cy="4953000"/>
          </a:xfrm>
        </p:spPr>
        <p:txBody>
          <a:bodyPr/>
          <a:lstStyle/>
          <a:p>
            <a:r>
              <a:rPr lang="en-US" sz="3200" b="1" dirty="0"/>
              <a:t>Mini-supercomputers (Convex and Alliant)</a:t>
            </a:r>
          </a:p>
          <a:p>
            <a:r>
              <a:rPr lang="en-US" sz="3200" b="1" dirty="0"/>
              <a:t>Personal supercomputers (Ardent)</a:t>
            </a: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133600"/>
            <a:ext cx="325755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2772"/>
          <a:stretch/>
        </p:blipFill>
        <p:spPr bwMode="auto">
          <a:xfrm>
            <a:off x="5430839" y="2454965"/>
            <a:ext cx="2293951" cy="3971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454965"/>
            <a:ext cx="2173224"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2600" y="6449728"/>
            <a:ext cx="3733800" cy="369332"/>
          </a:xfrm>
          <a:prstGeom prst="rect">
            <a:avLst/>
          </a:prstGeom>
          <a:noFill/>
        </p:spPr>
        <p:txBody>
          <a:bodyPr wrap="square" rtlCol="0">
            <a:spAutoFit/>
          </a:bodyPr>
          <a:lstStyle/>
          <a:p>
            <a:r>
              <a:rPr lang="en-US" b="1" dirty="0"/>
              <a:t>Convex C-1, 1985; C-2 </a:t>
            </a:r>
            <a:r>
              <a:rPr lang="en-US" b="1" dirty="0" err="1"/>
              <a:t>mP</a:t>
            </a:r>
            <a:r>
              <a:rPr lang="en-US" b="1" dirty="0"/>
              <a:t> 1988</a:t>
            </a:r>
          </a:p>
        </p:txBody>
      </p:sp>
    </p:spTree>
    <p:extLst>
      <p:ext uri="{BB962C8B-B14F-4D97-AF65-F5344CB8AC3E}">
        <p14:creationId xmlns:p14="http://schemas.microsoft.com/office/powerpoint/2010/main" val="41926733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lstStyle/>
          <a:p>
            <a:r>
              <a:rPr lang="en-US" dirty="0" smtClean="0"/>
              <a:t>Ardent Titan</a:t>
            </a:r>
            <a:br>
              <a:rPr lang="en-US" dirty="0" smtClean="0"/>
            </a:br>
            <a:r>
              <a:rPr lang="en-US" dirty="0" smtClean="0"/>
              <a:t>Graphics </a:t>
            </a:r>
            <a:r>
              <a:rPr lang="en-US" dirty="0"/>
              <a:t>Personal </a:t>
            </a:r>
            <a:r>
              <a:rPr lang="en-US" dirty="0" smtClean="0"/>
              <a:t>Supercomputer</a:t>
            </a:r>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1515386"/>
            <a:ext cx="3124200" cy="4623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28575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524000"/>
            <a:ext cx="3657600" cy="452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88662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305800" cy="857250"/>
          </a:xfrm>
        </p:spPr>
        <p:txBody>
          <a:bodyPr/>
          <a:lstStyle/>
          <a:p>
            <a:r>
              <a:rPr lang="en-US" sz="3200" b="1" dirty="0"/>
              <a:t>1987: The personal graphics supercomputer </a:t>
            </a:r>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464033"/>
            <a:ext cx="5638800" cy="4642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226" y="1464033"/>
            <a:ext cx="5791200" cy="487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29600" y="1524000"/>
            <a:ext cx="2133600" cy="3908762"/>
          </a:xfrm>
          <a:prstGeom prst="rect">
            <a:avLst/>
          </a:prstGeom>
          <a:noFill/>
        </p:spPr>
        <p:txBody>
          <a:bodyPr wrap="square" rtlCol="0">
            <a:spAutoFit/>
          </a:bodyPr>
          <a:lstStyle/>
          <a:p>
            <a:r>
              <a:rPr lang="en-US" sz="1600" dirty="0" err="1">
                <a:solidFill>
                  <a:srgbClr val="000000"/>
                </a:solidFill>
              </a:rPr>
              <a:t>Linpack</a:t>
            </a:r>
            <a:r>
              <a:rPr lang="en-US" sz="1600" dirty="0">
                <a:solidFill>
                  <a:srgbClr val="000000"/>
                </a:solidFill>
              </a:rPr>
              <a:t> (</a:t>
            </a:r>
            <a:r>
              <a:rPr lang="en-US" sz="1600" dirty="0" err="1">
                <a:solidFill>
                  <a:srgbClr val="000000"/>
                </a:solidFill>
              </a:rPr>
              <a:t>Mflops</a:t>
            </a:r>
            <a:r>
              <a:rPr lang="en-US" sz="1600" dirty="0">
                <a:solidFill>
                  <a:srgbClr val="000000"/>
                </a:solidFill>
              </a:rPr>
              <a:t>):</a:t>
            </a:r>
          </a:p>
          <a:p>
            <a:r>
              <a:rPr lang="en-US" sz="1600" dirty="0">
                <a:solidFill>
                  <a:srgbClr val="000000"/>
                </a:solidFill>
              </a:rPr>
              <a:t>Ardent (4)    24</a:t>
            </a:r>
          </a:p>
          <a:p>
            <a:r>
              <a:rPr lang="en-US" sz="1600" dirty="0">
                <a:solidFill>
                  <a:srgbClr val="000000"/>
                </a:solidFill>
              </a:rPr>
              <a:t>Cray 1	      26 </a:t>
            </a:r>
          </a:p>
          <a:p>
            <a:endParaRPr lang="en-US" sz="1600" dirty="0">
              <a:solidFill>
                <a:srgbClr val="000000"/>
              </a:solidFill>
            </a:endParaRPr>
          </a:p>
          <a:p>
            <a:r>
              <a:rPr lang="en-US" sz="1600" dirty="0">
                <a:solidFill>
                  <a:srgbClr val="000000"/>
                </a:solidFill>
              </a:rPr>
              <a:t>Clock (MHz)</a:t>
            </a:r>
          </a:p>
          <a:p>
            <a:r>
              <a:rPr lang="en-US" sz="1600" dirty="0">
                <a:solidFill>
                  <a:srgbClr val="000000"/>
                </a:solidFill>
              </a:rPr>
              <a:t>Ardent	32</a:t>
            </a:r>
          </a:p>
          <a:p>
            <a:r>
              <a:rPr lang="en-US" sz="1600" dirty="0">
                <a:solidFill>
                  <a:srgbClr val="000000"/>
                </a:solidFill>
              </a:rPr>
              <a:t>Cray 1	80</a:t>
            </a:r>
          </a:p>
          <a:p>
            <a:endParaRPr lang="en-US" sz="1600" dirty="0">
              <a:solidFill>
                <a:srgbClr val="000000"/>
              </a:solidFill>
            </a:endParaRPr>
          </a:p>
          <a:p>
            <a:r>
              <a:rPr lang="en-US" sz="1600" dirty="0">
                <a:solidFill>
                  <a:srgbClr val="000000"/>
                </a:solidFill>
              </a:rPr>
              <a:t>Cost   $120,000</a:t>
            </a:r>
          </a:p>
          <a:p>
            <a:endParaRPr lang="en-US" sz="1600" dirty="0">
              <a:solidFill>
                <a:srgbClr val="000000"/>
              </a:solidFill>
            </a:endParaRPr>
          </a:p>
          <a:p>
            <a:endParaRPr lang="en-US" sz="1600" dirty="0">
              <a:solidFill>
                <a:srgbClr val="000000"/>
              </a:solidFill>
            </a:endParaRPr>
          </a:p>
          <a:p>
            <a:r>
              <a:rPr lang="en-US" sz="2400" b="1" dirty="0">
                <a:solidFill>
                  <a:srgbClr val="FF0000"/>
                </a:solidFill>
              </a:rPr>
              <a:t>PSC was offered 135 at $10 M.</a:t>
            </a:r>
          </a:p>
        </p:txBody>
      </p:sp>
    </p:spTree>
    <p:extLst>
      <p:ext uri="{BB962C8B-B14F-4D97-AF65-F5344CB8AC3E}">
        <p14:creationId xmlns:p14="http://schemas.microsoft.com/office/powerpoint/2010/main" val="415046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8991600" cy="838200"/>
          </a:xfrm>
        </p:spPr>
        <p:txBody>
          <a:bodyPr>
            <a:noAutofit/>
          </a:bodyPr>
          <a:lstStyle/>
          <a:p>
            <a:r>
              <a:rPr lang="en-US" sz="3600" dirty="0"/>
              <a:t>Search for the next supercomputer:</a:t>
            </a:r>
            <a:br>
              <a:rPr lang="en-US" sz="3600" dirty="0"/>
            </a:br>
            <a:r>
              <a:rPr lang="en-US" sz="3600" dirty="0"/>
              <a:t>the 1983-1993 transition to multicomputers</a:t>
            </a:r>
          </a:p>
        </p:txBody>
      </p:sp>
      <p:sp>
        <p:nvSpPr>
          <p:cNvPr id="3" name="Content Placeholder 2"/>
          <p:cNvSpPr>
            <a:spLocks noGrp="1"/>
          </p:cNvSpPr>
          <p:nvPr>
            <p:ph idx="1"/>
          </p:nvPr>
        </p:nvSpPr>
        <p:spPr>
          <a:xfrm>
            <a:off x="1752600" y="1295400"/>
            <a:ext cx="8915400" cy="5257796"/>
          </a:xfrm>
        </p:spPr>
        <p:txBody>
          <a:bodyPr>
            <a:normAutofit/>
          </a:bodyPr>
          <a:lstStyle/>
          <a:p>
            <a:pPr>
              <a:spcBef>
                <a:spcPts val="0"/>
              </a:spcBef>
            </a:pPr>
            <a:r>
              <a:rPr lang="en-US" b="1" dirty="0" smtClean="0"/>
              <a:t>Break from </a:t>
            </a:r>
            <a:r>
              <a:rPr lang="en-US" b="1" dirty="0"/>
              <a:t>single memory </a:t>
            </a:r>
            <a:r>
              <a:rPr lang="en-US" b="1" dirty="0" smtClean="0"/>
              <a:t>computers</a:t>
            </a:r>
          </a:p>
          <a:p>
            <a:pPr>
              <a:spcBef>
                <a:spcPts val="0"/>
              </a:spcBef>
            </a:pPr>
            <a:r>
              <a:rPr lang="en-US" b="1" dirty="0" smtClean="0"/>
              <a:t>Factors that enabled the transition</a:t>
            </a:r>
          </a:p>
          <a:p>
            <a:pPr lvl="1">
              <a:spcBef>
                <a:spcPts val="0"/>
              </a:spcBef>
            </a:pPr>
            <a:r>
              <a:rPr lang="en-US" b="1" dirty="0" smtClean="0"/>
              <a:t>Japanese 5</a:t>
            </a:r>
            <a:r>
              <a:rPr lang="en-US" b="1" baseline="30000" dirty="0" smtClean="0"/>
              <a:t>th</a:t>
            </a:r>
            <a:r>
              <a:rPr lang="en-US" b="1" dirty="0" smtClean="0"/>
              <a:t> Generation (AI) threat </a:t>
            </a:r>
          </a:p>
          <a:p>
            <a:pPr lvl="1">
              <a:spcBef>
                <a:spcPts val="0"/>
              </a:spcBef>
            </a:pPr>
            <a:r>
              <a:rPr lang="en-US" b="1" dirty="0" smtClean="0"/>
              <a:t>DARPA Response stimulates many startups</a:t>
            </a:r>
          </a:p>
          <a:p>
            <a:pPr lvl="1">
              <a:spcBef>
                <a:spcPts val="0"/>
              </a:spcBef>
            </a:pPr>
            <a:r>
              <a:rPr lang="en-US" b="1" dirty="0"/>
              <a:t>Powerful inexpensive CMOS </a:t>
            </a:r>
            <a:r>
              <a:rPr lang="en-US" b="1" dirty="0" smtClean="0"/>
              <a:t>micros </a:t>
            </a:r>
            <a:r>
              <a:rPr lang="en-US" b="1" dirty="0"/>
              <a:t>cross-over </a:t>
            </a:r>
            <a:r>
              <a:rPr lang="en-US" b="1" dirty="0" smtClean="0"/>
              <a:t/>
            </a:r>
            <a:br>
              <a:rPr lang="en-US" b="1" dirty="0" smtClean="0"/>
            </a:br>
            <a:r>
              <a:rPr lang="en-US" b="1" dirty="0" smtClean="0"/>
              <a:t>performance of TTL </a:t>
            </a:r>
            <a:r>
              <a:rPr lang="en-US" b="1" dirty="0"/>
              <a:t>and ECL proprietary </a:t>
            </a:r>
            <a:r>
              <a:rPr lang="en-US" b="1" dirty="0" smtClean="0"/>
              <a:t>processors</a:t>
            </a:r>
            <a:endParaRPr lang="en-US" b="1" dirty="0"/>
          </a:p>
          <a:p>
            <a:pPr lvl="1">
              <a:spcBef>
                <a:spcPts val="0"/>
              </a:spcBef>
            </a:pPr>
            <a:r>
              <a:rPr lang="en-US" b="1" dirty="0" smtClean="0"/>
              <a:t>Clustered micros declared </a:t>
            </a:r>
            <a:r>
              <a:rPr lang="en-US" b="1" smtClean="0"/>
              <a:t>mono-memory alternative</a:t>
            </a:r>
            <a:endParaRPr lang="en-US" b="1" dirty="0" smtClean="0"/>
          </a:p>
          <a:p>
            <a:pPr lvl="1">
              <a:spcBef>
                <a:spcPts val="0"/>
              </a:spcBef>
            </a:pPr>
            <a:r>
              <a:rPr lang="en-US" b="1" dirty="0"/>
              <a:t>Incentive &amp; Measurement: Bell Prize ‘87, Top500 ‘93</a:t>
            </a:r>
          </a:p>
          <a:p>
            <a:pPr lvl="1">
              <a:spcBef>
                <a:spcPts val="0"/>
              </a:spcBef>
            </a:pPr>
            <a:r>
              <a:rPr lang="en-US" b="1" dirty="0" smtClean="0"/>
              <a:t>Existence proof that “they work”</a:t>
            </a:r>
          </a:p>
          <a:p>
            <a:pPr lvl="1">
              <a:spcBef>
                <a:spcPts val="0"/>
              </a:spcBef>
            </a:pPr>
            <a:r>
              <a:rPr lang="en-US" b="1" u="sng" dirty="0" smtClean="0"/>
              <a:t>Standards to build i.e. Beowulf and program i.e. MPI</a:t>
            </a:r>
          </a:p>
          <a:p>
            <a:pPr lvl="1">
              <a:spcBef>
                <a:spcPts val="0"/>
              </a:spcBef>
            </a:pPr>
            <a:r>
              <a:rPr lang="en-US" b="1" dirty="0" smtClean="0"/>
              <a:t>“Grand challenge” problems to justify funding for NBC</a:t>
            </a:r>
          </a:p>
        </p:txBody>
      </p:sp>
    </p:spTree>
    <p:extLst>
      <p:ext uri="{BB962C8B-B14F-4D97-AF65-F5344CB8AC3E}">
        <p14:creationId xmlns:p14="http://schemas.microsoft.com/office/powerpoint/2010/main" val="57277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1982 The Japanese are Coming!</a:t>
            </a:r>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358409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1286123"/>
            <a:ext cx="3241657"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275" t="1389" r="20211" b="4785"/>
          <a:stretch/>
        </p:blipFill>
        <p:spPr bwMode="auto">
          <a:xfrm>
            <a:off x="7315200" y="1219201"/>
            <a:ext cx="3048000" cy="506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3518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8915400" cy="1143000"/>
          </a:xfrm>
        </p:spPr>
        <p:txBody>
          <a:bodyPr>
            <a:normAutofit fontScale="90000"/>
          </a:bodyPr>
          <a:lstStyle/>
          <a:p>
            <a:r>
              <a:rPr lang="en-US" dirty="0" smtClean="0"/>
              <a:t>The </a:t>
            </a:r>
            <a:r>
              <a:rPr lang="en-US" i="1" dirty="0" smtClean="0"/>
              <a:t>ideal </a:t>
            </a:r>
            <a:r>
              <a:rPr lang="en-US" dirty="0" smtClean="0"/>
              <a:t>Supercomputer: </a:t>
            </a:r>
            <a:br>
              <a:rPr lang="en-US" dirty="0" smtClean="0"/>
            </a:br>
            <a:r>
              <a:rPr lang="en-US" dirty="0" smtClean="0"/>
              <a:t>Speed, memory, and parallelism (scaling)</a:t>
            </a:r>
            <a:br>
              <a:rPr lang="en-US" dirty="0" smtClean="0"/>
            </a:br>
            <a:endParaRPr lang="en-US" dirty="0"/>
          </a:p>
        </p:txBody>
      </p:sp>
      <p:sp>
        <p:nvSpPr>
          <p:cNvPr id="3" name="Content Placeholder 2"/>
          <p:cNvSpPr>
            <a:spLocks noGrp="1"/>
          </p:cNvSpPr>
          <p:nvPr>
            <p:ph idx="1"/>
          </p:nvPr>
        </p:nvSpPr>
        <p:spPr>
          <a:xfrm>
            <a:off x="1143000" y="1371600"/>
            <a:ext cx="10896600" cy="4525963"/>
          </a:xfrm>
        </p:spPr>
        <p:txBody>
          <a:bodyPr>
            <a:noAutofit/>
          </a:bodyPr>
          <a:lstStyle/>
          <a:p>
            <a:pPr>
              <a:spcBef>
                <a:spcPts val="0"/>
              </a:spcBef>
            </a:pPr>
            <a:r>
              <a:rPr lang="en-US" sz="2800" b="1" dirty="0"/>
              <a:t>Clock </a:t>
            </a:r>
            <a:r>
              <a:rPr lang="en-US" sz="2800" b="1" dirty="0" smtClean="0"/>
              <a:t>speed that increases with time</a:t>
            </a:r>
          </a:p>
          <a:p>
            <a:pPr>
              <a:spcBef>
                <a:spcPts val="0"/>
              </a:spcBef>
            </a:pPr>
            <a:r>
              <a:rPr lang="en-US" sz="2800" b="1" dirty="0" smtClean="0"/>
              <a:t>One, very large and scalable memory</a:t>
            </a:r>
            <a:endParaRPr lang="en-US" sz="2800" b="1" dirty="0"/>
          </a:p>
          <a:p>
            <a:pPr lvl="1">
              <a:spcBef>
                <a:spcPts val="0"/>
              </a:spcBef>
            </a:pPr>
            <a:r>
              <a:rPr lang="en-US" sz="2400" b="1" dirty="0" smtClean="0"/>
              <a:t>Overlap of memory access and instruction execution</a:t>
            </a:r>
          </a:p>
          <a:p>
            <a:pPr lvl="1">
              <a:spcBef>
                <a:spcPts val="0"/>
              </a:spcBef>
            </a:pPr>
            <a:r>
              <a:rPr lang="en-US" sz="2400" b="1" dirty="0" smtClean="0"/>
              <a:t>Parallelism of a single instruction stream including look-ahead and execution</a:t>
            </a:r>
          </a:p>
          <a:p>
            <a:pPr lvl="1">
              <a:spcBef>
                <a:spcPts val="0"/>
              </a:spcBef>
            </a:pPr>
            <a:r>
              <a:rPr lang="en-US" sz="2400" b="1" dirty="0" smtClean="0"/>
              <a:t>Pipelining</a:t>
            </a:r>
          </a:p>
          <a:p>
            <a:pPr lvl="1">
              <a:spcBef>
                <a:spcPts val="0"/>
              </a:spcBef>
            </a:pPr>
            <a:r>
              <a:rPr lang="en-US" sz="2400" b="1" dirty="0"/>
              <a:t>Vector processing</a:t>
            </a:r>
          </a:p>
          <a:p>
            <a:pPr lvl="1">
              <a:spcBef>
                <a:spcPts val="0"/>
              </a:spcBef>
            </a:pPr>
            <a:r>
              <a:rPr lang="en-US" sz="2400" b="1" dirty="0"/>
              <a:t>Multiprocessors</a:t>
            </a:r>
            <a:r>
              <a:rPr lang="en-US" sz="2400" b="1" dirty="0" smtClean="0"/>
              <a:t>—</a:t>
            </a:r>
            <a:r>
              <a:rPr lang="en-US" sz="2400" b="1" dirty="0" smtClean="0">
                <a:solidFill>
                  <a:srgbClr val="FF0000"/>
                </a:solidFill>
              </a:rPr>
              <a:t>(</a:t>
            </a:r>
            <a:r>
              <a:rPr lang="en-US" sz="2400" b="1" u="sng" dirty="0" smtClean="0">
                <a:solidFill>
                  <a:srgbClr val="FF0000"/>
                </a:solidFill>
              </a:rPr>
              <a:t>Scale up)</a:t>
            </a:r>
            <a:endParaRPr lang="en-US" sz="2400" b="1" u="sng" dirty="0">
              <a:solidFill>
                <a:srgbClr val="FF0000"/>
              </a:solidFill>
            </a:endParaRPr>
          </a:p>
          <a:p>
            <a:pPr lvl="1">
              <a:spcBef>
                <a:spcPts val="0"/>
              </a:spcBef>
            </a:pPr>
            <a:r>
              <a:rPr lang="en-US" sz="2400" b="1" dirty="0"/>
              <a:t>M</a:t>
            </a:r>
            <a:r>
              <a:rPr lang="en-US" sz="2400" b="1" dirty="0" smtClean="0"/>
              <a:t>ultiple streams &amp; multi-threading scalability </a:t>
            </a:r>
          </a:p>
          <a:p>
            <a:pPr>
              <a:spcBef>
                <a:spcPts val="0"/>
              </a:spcBef>
            </a:pPr>
            <a:r>
              <a:rPr lang="en-US" sz="2800" b="1" dirty="0" smtClean="0">
                <a:solidFill>
                  <a:srgbClr val="FF0000"/>
                </a:solidFill>
              </a:rPr>
              <a:t>Multiple </a:t>
            </a:r>
            <a:r>
              <a:rPr lang="en-US" b="1" dirty="0" smtClean="0">
                <a:solidFill>
                  <a:srgbClr val="FF0000"/>
                </a:solidFill>
              </a:rPr>
              <a:t>independent</a:t>
            </a:r>
            <a:r>
              <a:rPr lang="en-US" sz="2800" b="1" dirty="0" smtClean="0">
                <a:solidFill>
                  <a:srgbClr val="FF0000"/>
                </a:solidFill>
              </a:rPr>
              <a:t> interconnected computers (Scale out) </a:t>
            </a:r>
            <a:br>
              <a:rPr lang="en-US" sz="2800" b="1" dirty="0" smtClean="0">
                <a:solidFill>
                  <a:srgbClr val="FF0000"/>
                </a:solidFill>
              </a:rPr>
            </a:br>
            <a:r>
              <a:rPr lang="en-US" sz="2800" b="1" dirty="0" smtClean="0">
                <a:solidFill>
                  <a:srgbClr val="FF0000"/>
                </a:solidFill>
              </a:rPr>
              <a:t>aka </a:t>
            </a:r>
            <a:r>
              <a:rPr lang="en-US" sz="2800" b="1" dirty="0">
                <a:solidFill>
                  <a:srgbClr val="FF0000"/>
                </a:solidFill>
              </a:rPr>
              <a:t>c</a:t>
            </a:r>
            <a:r>
              <a:rPr lang="en-US" sz="2800" b="1" dirty="0" smtClean="0">
                <a:solidFill>
                  <a:srgbClr val="FF0000"/>
                </a:solidFill>
              </a:rPr>
              <a:t>lusters aka multicomputers</a:t>
            </a:r>
          </a:p>
          <a:p>
            <a:pPr lvl="1">
              <a:spcBef>
                <a:spcPts val="0"/>
              </a:spcBef>
            </a:pPr>
            <a:r>
              <a:rPr lang="en-US" sz="2400" b="1" dirty="0" smtClean="0"/>
              <a:t>Multiprocessor nodes aka constellations</a:t>
            </a:r>
          </a:p>
          <a:p>
            <a:pPr lvl="1">
              <a:spcBef>
                <a:spcPts val="0"/>
              </a:spcBef>
            </a:pPr>
            <a:r>
              <a:rPr lang="en-US" sz="2400" b="1" dirty="0" smtClean="0"/>
              <a:t>Multi-threading and vector processing</a:t>
            </a:r>
          </a:p>
          <a:p>
            <a:pPr lvl="1">
              <a:spcBef>
                <a:spcPts val="0"/>
              </a:spcBef>
            </a:pPr>
            <a:r>
              <a:rPr lang="en-US" sz="2400" b="1" dirty="0" smtClean="0"/>
              <a:t>Stream processing using GPUs</a:t>
            </a:r>
          </a:p>
        </p:txBody>
      </p:sp>
      <p:cxnSp>
        <p:nvCxnSpPr>
          <p:cNvPr id="7" name="Straight Connector 6"/>
          <p:cNvCxnSpPr/>
          <p:nvPr/>
        </p:nvCxnSpPr>
        <p:spPr>
          <a:xfrm>
            <a:off x="1752600" y="1752600"/>
            <a:ext cx="4191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52600" y="2057400"/>
            <a:ext cx="43434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434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ppt_x"/>
                                          </p:val>
                                        </p:tav>
                                        <p:tav tm="100000">
                                          <p:val>
                                            <p:strVal val="#ppt_x"/>
                                          </p:val>
                                        </p:tav>
                                      </p:tavLst>
                                    </p:anim>
                                    <p:anim calcmode="lin" valueType="num">
                                      <p:cBhvr additive="base">
                                        <p:cTn id="4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72034" name="Picture 2" descr="Gordon Back in Business 3 Steve Squires and Gordon"/>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rcRect l="6900" t="5556" r="7532" b="5556"/>
          <a:stretch>
            <a:fillRect/>
          </a:stretch>
        </p:blipFill>
        <p:spPr bwMode="auto">
          <a:xfrm>
            <a:off x="1828800" y="228600"/>
            <a:ext cx="4724400" cy="6096000"/>
          </a:xfrm>
          <a:prstGeom prst="rect">
            <a:avLst/>
          </a:prstGeom>
          <a:noFill/>
        </p:spPr>
      </p:pic>
      <p:sp>
        <p:nvSpPr>
          <p:cNvPr id="172035" name="Rectangle 3"/>
          <p:cNvSpPr>
            <a:spLocks noGrp="1" noChangeArrowheads="1"/>
          </p:cNvSpPr>
          <p:nvPr>
            <p:ph type="title" idx="4294967295"/>
          </p:nvPr>
        </p:nvSpPr>
        <p:spPr>
          <a:xfrm>
            <a:off x="6553201" y="2714625"/>
            <a:ext cx="4106839" cy="1123950"/>
          </a:xfrm>
        </p:spPr>
        <p:txBody>
          <a:bodyPr>
            <a:normAutofit fontScale="90000"/>
          </a:bodyPr>
          <a:lstStyle/>
          <a:p>
            <a:r>
              <a:rPr lang="en-US" sz="3600" b="1" dirty="0">
                <a:solidFill>
                  <a:schemeClr val="tx2">
                    <a:lumMod val="75000"/>
                  </a:schemeClr>
                </a:solidFill>
              </a:rPr>
              <a:t>Threat Response:</a:t>
            </a:r>
            <a:br>
              <a:rPr lang="en-US" sz="3600" b="1" dirty="0">
                <a:solidFill>
                  <a:schemeClr val="tx2">
                    <a:lumMod val="75000"/>
                  </a:schemeClr>
                </a:solidFill>
              </a:rPr>
            </a:br>
            <a:r>
              <a:rPr lang="en-US" sz="3600" b="1" dirty="0">
                <a:solidFill>
                  <a:schemeClr val="tx2">
                    <a:lumMod val="75000"/>
                  </a:schemeClr>
                </a:solidFill>
              </a:rPr>
              <a:t>Kickoff of DARPA’s SCI program c1984… </a:t>
            </a:r>
            <a:br>
              <a:rPr lang="en-US" sz="3600" b="1" dirty="0">
                <a:solidFill>
                  <a:schemeClr val="tx2">
                    <a:lumMod val="75000"/>
                  </a:schemeClr>
                </a:solidFill>
              </a:rPr>
            </a:br>
            <a:r>
              <a:rPr lang="en-US" sz="3400" b="1" dirty="0">
                <a:solidFill>
                  <a:schemeClr val="tx2">
                    <a:lumMod val="75000"/>
                  </a:schemeClr>
                </a:solidFill>
              </a:rPr>
              <a:t/>
            </a:r>
            <a:br>
              <a:rPr lang="en-US" sz="3400" b="1" dirty="0">
                <a:solidFill>
                  <a:schemeClr val="tx2">
                    <a:lumMod val="75000"/>
                  </a:schemeClr>
                </a:solidFill>
              </a:rPr>
            </a:br>
            <a:r>
              <a:rPr lang="en-US" sz="3100" b="1" dirty="0"/>
              <a:t>Steve Squires, DARPA &amp; </a:t>
            </a:r>
            <a:br>
              <a:rPr lang="en-US" sz="3100" b="1" dirty="0"/>
            </a:br>
            <a:r>
              <a:rPr lang="en-US" sz="3100" b="1" dirty="0"/>
              <a:t>Gordon Bell, Encore</a:t>
            </a:r>
            <a:br>
              <a:rPr lang="en-US" sz="3100" b="1" dirty="0"/>
            </a:br>
            <a:r>
              <a:rPr lang="en-US" sz="3100" b="1" dirty="0"/>
              <a:t>seated at our “Cray”.  </a:t>
            </a:r>
            <a:r>
              <a:rPr lang="en-US" sz="3400" b="1" dirty="0"/>
              <a:t/>
            </a:r>
            <a:br>
              <a:rPr lang="en-US" sz="3400" b="1" dirty="0"/>
            </a:br>
            <a:r>
              <a:rPr lang="en-US" sz="3400" b="1" dirty="0"/>
              <a:t/>
            </a:r>
            <a:br>
              <a:rPr lang="en-US" sz="3400" b="1" dirty="0"/>
            </a:br>
            <a:r>
              <a:rPr lang="en-US" sz="3400" b="1" dirty="0"/>
              <a:t/>
            </a:r>
            <a:br>
              <a:rPr lang="en-US" sz="3400" b="1" dirty="0"/>
            </a:br>
            <a:r>
              <a:rPr lang="en-US" sz="3400" b="1" u="sng" dirty="0"/>
              <a:t>10+ years later: </a:t>
            </a:r>
            <a:br>
              <a:rPr lang="en-US" sz="3400" b="1" u="sng" dirty="0"/>
            </a:br>
            <a:r>
              <a:rPr lang="en-US" sz="3400" b="1" u="sng" dirty="0"/>
              <a:t>“Killer micros” Clusters </a:t>
            </a:r>
            <a:br>
              <a:rPr lang="en-US" sz="3400" b="1" u="sng" dirty="0"/>
            </a:br>
            <a:r>
              <a:rPr lang="en-US" sz="3400" b="1" u="sng" dirty="0"/>
              <a:t>become standard</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1" y="0"/>
            <a:ext cx="921054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flipH="1">
            <a:off x="4876800" y="685800"/>
            <a:ext cx="2914650" cy="2677656"/>
          </a:xfrm>
          <a:prstGeom prst="rect">
            <a:avLst/>
          </a:prstGeom>
          <a:noFill/>
        </p:spPr>
        <p:txBody>
          <a:bodyPr wrap="square" rtlCol="0">
            <a:spAutoFit/>
          </a:bodyPr>
          <a:lstStyle/>
          <a:p>
            <a:pPr defTabSz="685800" fontAlgn="base">
              <a:spcBef>
                <a:spcPct val="0"/>
              </a:spcBef>
              <a:spcAft>
                <a:spcPct val="0"/>
              </a:spcAft>
            </a:pPr>
            <a:r>
              <a:rPr lang="en-US" sz="2400" b="1" dirty="0">
                <a:solidFill>
                  <a:srgbClr val="FF0000"/>
                </a:solidFill>
              </a:rPr>
              <a:t>Moore’s Law generated more powerful computers: 4&gt;8&gt;16&gt;32&gt;64&gt; n64-bit computers per die</a:t>
            </a:r>
          </a:p>
        </p:txBody>
      </p:sp>
    </p:spTree>
    <p:extLst>
      <p:ext uri="{BB962C8B-B14F-4D97-AF65-F5344CB8AC3E}">
        <p14:creationId xmlns:p14="http://schemas.microsoft.com/office/powerpoint/2010/main" val="2434456890"/>
      </p:ext>
    </p:extLst>
  </p:cSld>
  <p:clrMapOvr>
    <a:masterClrMapping/>
  </p:clrMapOvr>
  <mc:AlternateContent xmlns:mc="http://schemas.openxmlformats.org/markup-compatibility/2006" xmlns:p14="http://schemas.microsoft.com/office/powerpoint/2010/main">
    <mc:Choice Requires="p14">
      <p:transition spd="slow" p14:dur="2000" advTm="23644"/>
    </mc:Choice>
    <mc:Fallback xmlns="">
      <p:transition spd="slow" advTm="23644"/>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Pages from High-Tech Ventures 1991 with clr cover c"/>
          <p:cNvPicPr>
            <a:picLocks noChangeAspect="1" noChangeArrowheads="1"/>
          </p:cNvPicPr>
          <p:nvPr/>
        </p:nvPicPr>
        <p:blipFill>
          <a:blip r:embed="rId2" cstate="email">
            <a:extLst>
              <a:ext uri="{28A0092B-C50C-407E-A947-70E740481C1C}">
                <a14:useLocalDpi xmlns:a14="http://schemas.microsoft.com/office/drawing/2010/main"/>
              </a:ext>
            </a:extLst>
          </a:blip>
          <a:srcRect l="27783" t="6337" r="20999" b="59787"/>
          <a:stretch>
            <a:fillRect/>
          </a:stretch>
        </p:blipFill>
        <p:spPr bwMode="auto">
          <a:xfrm>
            <a:off x="1600200" y="152400"/>
            <a:ext cx="89408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00707" name="Rectangle 3"/>
          <p:cNvSpPr>
            <a:spLocks noGrp="1" noChangeArrowheads="1"/>
          </p:cNvSpPr>
          <p:nvPr>
            <p:ph type="title"/>
          </p:nvPr>
        </p:nvSpPr>
        <p:spPr>
          <a:xfrm>
            <a:off x="3429000" y="762000"/>
            <a:ext cx="3962400" cy="1257300"/>
          </a:xfrm>
        </p:spPr>
        <p:txBody>
          <a:bodyPr/>
          <a:lstStyle/>
          <a:p>
            <a:r>
              <a:rPr lang="en-US" sz="2400" b="1" dirty="0">
                <a:solidFill>
                  <a:srgbClr val="FF0000"/>
                </a:solidFill>
              </a:rPr>
              <a:t>TTL &amp; ECL to </a:t>
            </a:r>
            <a:br>
              <a:rPr lang="en-US" sz="2400" b="1" dirty="0">
                <a:solidFill>
                  <a:srgbClr val="FF0000"/>
                </a:solidFill>
              </a:rPr>
            </a:br>
            <a:r>
              <a:rPr lang="en-US" sz="2400" b="1" dirty="0">
                <a:solidFill>
                  <a:srgbClr val="FF0000"/>
                </a:solidFill>
              </a:rPr>
              <a:t>CMOS transition…</a:t>
            </a:r>
            <a:br>
              <a:rPr lang="en-US" sz="2400" b="1" dirty="0">
                <a:solidFill>
                  <a:srgbClr val="FF0000"/>
                </a:solidFill>
              </a:rPr>
            </a:br>
            <a:r>
              <a:rPr lang="en-US" sz="2400" b="1" dirty="0">
                <a:solidFill>
                  <a:srgbClr val="FF0000"/>
                </a:solidFill>
              </a:rPr>
              <a:t> Enter the “Killer Micro”!</a:t>
            </a:r>
          </a:p>
        </p:txBody>
      </p:sp>
      <p:sp>
        <p:nvSpPr>
          <p:cNvPr id="4" name="Rectangle 3"/>
          <p:cNvSpPr txBox="1">
            <a:spLocks noChangeArrowheads="1"/>
          </p:cNvSpPr>
          <p:nvPr/>
        </p:nvSpPr>
        <p:spPr bwMode="auto">
          <a:xfrm>
            <a:off x="6629400" y="3664432"/>
            <a:ext cx="382905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a:lstStyle>
          <a:p>
            <a:pPr defTabSz="685800"/>
            <a:r>
              <a:rPr lang="en-US" sz="2400" b="1" kern="0" dirty="0">
                <a:solidFill>
                  <a:srgbClr val="FF0000"/>
                </a:solidFill>
              </a:rPr>
              <a:t>Death of vanity minicomputers and workstations</a:t>
            </a:r>
          </a:p>
        </p:txBody>
      </p:sp>
    </p:spTree>
    <p:extLst>
      <p:ext uri="{BB962C8B-B14F-4D97-AF65-F5344CB8AC3E}">
        <p14:creationId xmlns:p14="http://schemas.microsoft.com/office/powerpoint/2010/main" val="20457266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39946"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39756" t="8885" r="39320" b="6610"/>
          <a:stretch/>
        </p:blipFill>
        <p:spPr bwMode="auto">
          <a:xfrm>
            <a:off x="8458202" y="76200"/>
            <a:ext cx="220979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17176" y="152400"/>
            <a:ext cx="6788624" cy="1143000"/>
          </a:xfrm>
        </p:spPr>
        <p:txBody>
          <a:bodyPr>
            <a:normAutofit fontScale="90000"/>
          </a:bodyPr>
          <a:lstStyle/>
          <a:p>
            <a:r>
              <a:rPr lang="en-US" sz="3600" b="1" dirty="0"/>
              <a:t>1983 Caltech Cosmic Cube</a:t>
            </a:r>
            <a:br>
              <a:rPr lang="en-US" sz="3600" b="1" dirty="0"/>
            </a:br>
            <a:r>
              <a:rPr lang="en-US" sz="3600" b="1" dirty="0"/>
              <a:t>8 node prototype (‘82) &amp; 64 node ‘83</a:t>
            </a:r>
            <a:br>
              <a:rPr lang="en-US" sz="3600" b="1" dirty="0"/>
            </a:br>
            <a:r>
              <a:rPr lang="en-US" sz="3100" b="1" dirty="0"/>
              <a:t>Intel </a:t>
            </a:r>
            <a:r>
              <a:rPr lang="en-US" sz="3100" b="1" dirty="0" err="1"/>
              <a:t>iPSC</a:t>
            </a:r>
            <a:r>
              <a:rPr lang="en-US" sz="3100" b="1" dirty="0"/>
              <a:t> 64 Personal Supercomputer ‘85</a:t>
            </a:r>
          </a:p>
        </p:txBody>
      </p:sp>
      <p:pic>
        <p:nvPicPr>
          <p:cNvPr id="39943" name="Picture 7" descr="http://archive.computerhistory.org/resources/access/physical-object/2011/12/102746959.01.01.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223" y="1468396"/>
            <a:ext cx="5171781" cy="3289253"/>
          </a:xfrm>
          <a:prstGeom prst="rect">
            <a:avLst/>
          </a:prstGeom>
          <a:noFill/>
          <a:extLst>
            <a:ext uri="{909E8E84-426E-40DD-AFC4-6F175D3DCCD1}">
              <a14:hiddenFill xmlns:a14="http://schemas.microsoft.com/office/drawing/2010/main">
                <a:solidFill>
                  <a:srgbClr val="FFFFFF"/>
                </a:solidFill>
              </a14:hiddenFill>
            </a:ext>
          </a:extLst>
        </p:spPr>
      </p:pic>
      <p:pic>
        <p:nvPicPr>
          <p:cNvPr id="39945" name="Picture 9" descr="http://archive.computerhistory.org/resources/access/physical-object/2012/01/102716420.01.01.l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495800"/>
            <a:ext cx="7158182"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9041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FFFF00"/>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2286002" y="0"/>
            <a:ext cx="7696200" cy="869950"/>
          </a:xfrm>
        </p:spPr>
        <p:txBody>
          <a:bodyPr/>
          <a:lstStyle/>
          <a:p>
            <a:r>
              <a:rPr lang="en-US" dirty="0"/>
              <a:t>Amdahl’s </a:t>
            </a:r>
            <a:r>
              <a:rPr lang="en-US" dirty="0" smtClean="0"/>
              <a:t>law… the limit of parallelism</a:t>
            </a:r>
            <a:endParaRPr lang="en-US" dirty="0"/>
          </a:p>
        </p:txBody>
      </p:sp>
      <p:sp>
        <p:nvSpPr>
          <p:cNvPr id="297987" name="Rectangle 3"/>
          <p:cNvSpPr>
            <a:spLocks noGrp="1" noChangeArrowheads="1"/>
          </p:cNvSpPr>
          <p:nvPr>
            <p:ph type="body" idx="1"/>
          </p:nvPr>
        </p:nvSpPr>
        <p:spPr>
          <a:xfrm>
            <a:off x="1676400" y="685800"/>
            <a:ext cx="8839200" cy="5715000"/>
          </a:xfrm>
          <a:solidFill>
            <a:schemeClr val="bg1"/>
          </a:solidFill>
        </p:spPr>
        <p:txBody>
          <a:bodyPr/>
          <a:lstStyle/>
          <a:p>
            <a:r>
              <a:rPr lang="en-US" sz="2800" b="1" dirty="0"/>
              <a:t>If </a:t>
            </a:r>
            <a:r>
              <a:rPr lang="en-US" sz="2800" b="1" i="1" dirty="0"/>
              <a:t>w</a:t>
            </a:r>
            <a:r>
              <a:rPr lang="en-US" sz="2800" b="1" baseline="-25000" dirty="0"/>
              <a:t>1</a:t>
            </a:r>
            <a:r>
              <a:rPr lang="en-US" sz="2800" b="1" dirty="0"/>
              <a:t> work is done at speed </a:t>
            </a:r>
            <a:r>
              <a:rPr lang="en-US" sz="2800" b="1" i="1" dirty="0"/>
              <a:t>s</a:t>
            </a:r>
            <a:r>
              <a:rPr lang="en-US" sz="2800" b="1" baseline="-25000" dirty="0"/>
              <a:t>1</a:t>
            </a:r>
            <a:r>
              <a:rPr lang="en-US" sz="2800" b="1" dirty="0"/>
              <a:t> and </a:t>
            </a:r>
            <a:r>
              <a:rPr lang="en-US" sz="2800" b="1" i="1" dirty="0"/>
              <a:t>w</a:t>
            </a:r>
            <a:r>
              <a:rPr lang="en-US" sz="2800" b="1" baseline="-25000" dirty="0"/>
              <a:t>2</a:t>
            </a:r>
            <a:r>
              <a:rPr lang="en-US" sz="2800" b="1" dirty="0"/>
              <a:t> at speed </a:t>
            </a:r>
            <a:r>
              <a:rPr lang="en-US" sz="2800" b="1" i="1" dirty="0"/>
              <a:t>s</a:t>
            </a:r>
            <a:r>
              <a:rPr lang="en-US" sz="2800" b="1" i="1" baseline="-25000" dirty="0"/>
              <a:t>2</a:t>
            </a:r>
            <a:r>
              <a:rPr lang="en-US" sz="2800" b="1" dirty="0"/>
              <a:t>,</a:t>
            </a:r>
            <a:br>
              <a:rPr lang="en-US" sz="2800" b="1" dirty="0"/>
            </a:br>
            <a:r>
              <a:rPr lang="en-US" sz="2800" b="1" dirty="0"/>
              <a:t>the average speed </a:t>
            </a:r>
            <a:r>
              <a:rPr lang="en-US" sz="2800" b="1" i="1" dirty="0"/>
              <a:t>s</a:t>
            </a:r>
            <a:r>
              <a:rPr lang="en-US" sz="2800" b="1" dirty="0"/>
              <a:t> is (</a:t>
            </a:r>
            <a:r>
              <a:rPr lang="en-US" sz="2800" b="1" i="1" dirty="0"/>
              <a:t>w</a:t>
            </a:r>
            <a:r>
              <a:rPr lang="en-US" sz="2800" b="1" baseline="-25000" dirty="0"/>
              <a:t>1</a:t>
            </a:r>
            <a:r>
              <a:rPr lang="en-US" sz="2800" b="1" dirty="0"/>
              <a:t>+</a:t>
            </a:r>
            <a:r>
              <a:rPr lang="en-US" sz="2800" b="1" i="1" dirty="0"/>
              <a:t>w</a:t>
            </a:r>
            <a:r>
              <a:rPr lang="en-US" sz="2800" b="1" baseline="-25000" dirty="0"/>
              <a:t>2</a:t>
            </a:r>
            <a:r>
              <a:rPr lang="en-US" sz="2800" b="1" dirty="0"/>
              <a:t>)/(</a:t>
            </a:r>
            <a:r>
              <a:rPr lang="en-US" sz="2800" b="1" i="1" dirty="0"/>
              <a:t>w</a:t>
            </a:r>
            <a:r>
              <a:rPr lang="en-US" sz="2800" b="1" baseline="-25000" dirty="0"/>
              <a:t>1</a:t>
            </a:r>
            <a:r>
              <a:rPr lang="en-US" sz="2800" b="1" dirty="0"/>
              <a:t>/</a:t>
            </a:r>
            <a:r>
              <a:rPr lang="en-US" sz="2800" b="1" i="1" dirty="0"/>
              <a:t>s</a:t>
            </a:r>
            <a:r>
              <a:rPr lang="en-US" sz="2800" b="1" baseline="-25000" dirty="0"/>
              <a:t>1</a:t>
            </a:r>
            <a:r>
              <a:rPr lang="en-US" sz="2800" b="1" dirty="0"/>
              <a:t> + </a:t>
            </a:r>
            <a:r>
              <a:rPr lang="en-US" sz="2800" b="1" i="1" dirty="0"/>
              <a:t>w</a:t>
            </a:r>
            <a:r>
              <a:rPr lang="en-US" sz="2800" b="1" baseline="-25000" dirty="0"/>
              <a:t>2</a:t>
            </a:r>
            <a:r>
              <a:rPr lang="en-US" sz="2800" b="1" dirty="0"/>
              <a:t>/</a:t>
            </a:r>
            <a:r>
              <a:rPr lang="en-US" sz="2800" b="1" i="1" dirty="0"/>
              <a:t>s</a:t>
            </a:r>
            <a:r>
              <a:rPr lang="en-US" sz="2800" b="1" baseline="-25000" dirty="0"/>
              <a:t>2</a:t>
            </a:r>
            <a:r>
              <a:rPr lang="en-US" sz="2800" b="1" dirty="0"/>
              <a:t>)</a:t>
            </a:r>
          </a:p>
          <a:p>
            <a:pPr lvl="1"/>
            <a:r>
              <a:rPr lang="en-US" sz="2400" b="1" dirty="0"/>
              <a:t>This is just the total work divided by the total time</a:t>
            </a:r>
          </a:p>
          <a:p>
            <a:r>
              <a:rPr lang="en-US" sz="2800" b="1" dirty="0"/>
              <a:t>For example, if </a:t>
            </a:r>
            <a:r>
              <a:rPr lang="en-US" sz="2800" b="1" i="1" dirty="0"/>
              <a:t>w</a:t>
            </a:r>
            <a:r>
              <a:rPr lang="en-US" sz="2800" b="1" baseline="-25000" dirty="0"/>
              <a:t>1</a:t>
            </a:r>
            <a:r>
              <a:rPr lang="en-US" sz="2800" b="1" dirty="0"/>
              <a:t>= 9, </a:t>
            </a:r>
            <a:r>
              <a:rPr lang="en-US" sz="2800" b="1" i="1" dirty="0"/>
              <a:t>w</a:t>
            </a:r>
            <a:r>
              <a:rPr lang="en-US" sz="2800" b="1" baseline="-25000" dirty="0"/>
              <a:t>2</a:t>
            </a:r>
            <a:r>
              <a:rPr lang="en-US" sz="2800" b="1" dirty="0"/>
              <a:t>= 1, </a:t>
            </a:r>
            <a:r>
              <a:rPr lang="en-US" sz="2800" b="1" i="1" dirty="0"/>
              <a:t>s</a:t>
            </a:r>
            <a:r>
              <a:rPr lang="en-US" sz="2800" b="1" baseline="-25000" dirty="0"/>
              <a:t>1</a:t>
            </a:r>
            <a:r>
              <a:rPr lang="en-US" sz="2800" b="1" dirty="0"/>
              <a:t>= 100, and </a:t>
            </a:r>
            <a:r>
              <a:rPr lang="en-US" sz="2800" b="1" i="1" dirty="0"/>
              <a:t>s</a:t>
            </a:r>
            <a:r>
              <a:rPr lang="en-US" sz="2800" b="1" baseline="-25000" dirty="0"/>
              <a:t>2</a:t>
            </a:r>
            <a:r>
              <a:rPr lang="en-US" sz="2800" b="1" dirty="0"/>
              <a:t>= 1</a:t>
            </a:r>
            <a:br>
              <a:rPr lang="en-US" sz="2800" b="1" dirty="0"/>
            </a:br>
            <a:r>
              <a:rPr lang="en-US" sz="2800" b="1" dirty="0"/>
              <a:t>then </a:t>
            </a:r>
            <a:r>
              <a:rPr lang="en-US" sz="2800" b="1" i="1" dirty="0"/>
              <a:t>s </a:t>
            </a:r>
            <a:r>
              <a:rPr lang="en-US" sz="2800" b="1" dirty="0"/>
              <a:t>= 10/1.09 </a:t>
            </a:r>
            <a:r>
              <a:rPr lang="en-US" sz="2800" b="1" dirty="0">
                <a:sym typeface="Symbol" charset="2"/>
              </a:rPr>
              <a:t></a:t>
            </a:r>
            <a:r>
              <a:rPr lang="en-US" sz="2800" b="1" dirty="0"/>
              <a:t> 9 (speed)</a:t>
            </a:r>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endParaRPr lang="en-US" sz="2000" b="1" dirty="0"/>
          </a:p>
          <a:p>
            <a:pPr marL="457006" lvl="1" indent="0">
              <a:buNone/>
            </a:pPr>
            <a:r>
              <a:rPr lang="en-US" sz="2000" b="1" dirty="0"/>
              <a:t>Amdahl, Gene M, “Validity of the single</a:t>
            </a:r>
            <a:br>
              <a:rPr lang="en-US" sz="2000" b="1" dirty="0"/>
            </a:br>
            <a:r>
              <a:rPr lang="en-US" sz="2000" b="1" dirty="0"/>
              <a:t>processor approach to achieving large</a:t>
            </a:r>
            <a:br>
              <a:rPr lang="en-US" sz="2000" b="1" dirty="0"/>
            </a:br>
            <a:r>
              <a:rPr lang="en-US" sz="2000" b="1" dirty="0"/>
              <a:t>scale computing capabilities”,</a:t>
            </a:r>
            <a:br>
              <a:rPr lang="en-US" sz="2000" b="1" dirty="0"/>
            </a:br>
            <a:r>
              <a:rPr lang="en-US" sz="2000" b="1" dirty="0"/>
              <a:t>Proc. SJCC, AFIPS Press, 1967</a:t>
            </a:r>
          </a:p>
        </p:txBody>
      </p:sp>
      <p:pic>
        <p:nvPicPr>
          <p:cNvPr id="297989" name="Picture 5" descr="img_amdah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3208020"/>
            <a:ext cx="2803864" cy="28879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65733" y="6444734"/>
            <a:ext cx="3602268" cy="369332"/>
          </a:xfrm>
          <a:prstGeom prst="rect">
            <a:avLst/>
          </a:prstGeom>
          <a:noFill/>
        </p:spPr>
        <p:txBody>
          <a:bodyPr wrap="none" lIns="91400" tIns="45701" rIns="91400" bIns="45701" rtlCol="0">
            <a:spAutoFit/>
          </a:bodyPr>
          <a:lstStyle/>
          <a:p>
            <a:r>
              <a:rPr lang="en-US" dirty="0">
                <a:solidFill>
                  <a:srgbClr val="FF0000"/>
                </a:solidFill>
              </a:rPr>
              <a:t>Courtesy of Burton Smith, Microsoft</a:t>
            </a: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2" y="2667001"/>
            <a:ext cx="4495798"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66932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685800"/>
          </a:xfrm>
        </p:spPr>
        <p:txBody>
          <a:bodyPr>
            <a:normAutofit fontScale="90000"/>
          </a:bodyPr>
          <a:lstStyle/>
          <a:p>
            <a:r>
              <a:rPr lang="en-US" dirty="0" smtClean="0"/>
              <a:t>Bell Prize for Parallelism, July 1987</a:t>
            </a:r>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67961"/>
            <a:ext cx="5791201" cy="599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315202" y="1441286"/>
            <a:ext cx="3428999" cy="5262979"/>
          </a:xfrm>
          <a:prstGeom prst="rect">
            <a:avLst/>
          </a:prstGeom>
          <a:noFill/>
        </p:spPr>
        <p:txBody>
          <a:bodyPr wrap="square" rtlCol="0">
            <a:spAutoFit/>
          </a:bodyPr>
          <a:lstStyle/>
          <a:p>
            <a:r>
              <a:rPr lang="en-US" sz="2800" b="1" dirty="0"/>
              <a:t>Alan Karp: </a:t>
            </a:r>
          </a:p>
          <a:p>
            <a:r>
              <a:rPr lang="en-US" sz="2800" b="1" dirty="0"/>
              <a:t>Offers $100 for a program  with 200 X parallelism by 1995.</a:t>
            </a:r>
          </a:p>
          <a:p>
            <a:endParaRPr lang="en-US" sz="2800" b="1" dirty="0"/>
          </a:p>
          <a:p>
            <a:r>
              <a:rPr lang="en-US" sz="2800" b="1" dirty="0"/>
              <a:t>Bell, 1987 goals:</a:t>
            </a:r>
          </a:p>
          <a:p>
            <a:r>
              <a:rPr lang="en-US" sz="2800" b="1" dirty="0"/>
              <a:t>10 X by 1992</a:t>
            </a:r>
          </a:p>
          <a:p>
            <a:r>
              <a:rPr lang="en-US" sz="2800" b="1" dirty="0"/>
              <a:t>100 X by 1997</a:t>
            </a:r>
          </a:p>
          <a:p>
            <a:endParaRPr lang="en-US" sz="2800" b="1" dirty="0"/>
          </a:p>
          <a:p>
            <a:r>
              <a:rPr lang="en-US" sz="2800" b="1" dirty="0"/>
              <a:t>Researcher claims:</a:t>
            </a:r>
          </a:p>
          <a:p>
            <a:r>
              <a:rPr lang="en-US" sz="2800" b="1" dirty="0"/>
              <a:t>1 million X by 2002</a:t>
            </a:r>
          </a:p>
          <a:p>
            <a:endParaRPr lang="en-US" sz="2800" b="1" dirty="0"/>
          </a:p>
        </p:txBody>
      </p:sp>
    </p:spTree>
    <p:extLst>
      <p:ext uri="{BB962C8B-B14F-4D97-AF65-F5344CB8AC3E}">
        <p14:creationId xmlns:p14="http://schemas.microsoft.com/office/powerpoint/2010/main" val="12749812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840" y="-76200"/>
            <a:ext cx="9067800"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18178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2" y="76200"/>
            <a:ext cx="8153398" cy="869950"/>
          </a:xfrm>
        </p:spPr>
        <p:txBody>
          <a:bodyPr/>
          <a:lstStyle/>
          <a:p>
            <a:pPr algn="ctr"/>
            <a:r>
              <a:rPr lang="en-US" dirty="0" smtClean="0">
                <a:solidFill>
                  <a:schemeClr val="tx1"/>
                </a:solidFill>
              </a:rPr>
              <a:t>Gustafson’s Law</a:t>
            </a:r>
            <a:br>
              <a:rPr lang="en-US" dirty="0" smtClean="0">
                <a:solidFill>
                  <a:schemeClr val="tx1"/>
                </a:solidFill>
              </a:rPr>
            </a:br>
            <a:r>
              <a:rPr lang="en-US" sz="2400" dirty="0">
                <a:solidFill>
                  <a:schemeClr val="tx1"/>
                </a:solidFill>
              </a:rPr>
              <a:t>Benner, Gustafson, </a:t>
            </a:r>
            <a:r>
              <a:rPr lang="en-US" sz="2400" dirty="0" err="1">
                <a:solidFill>
                  <a:schemeClr val="tx1"/>
                </a:solidFill>
              </a:rPr>
              <a:t>Montry</a:t>
            </a:r>
            <a:r>
              <a:rPr lang="en-US" sz="2400" dirty="0">
                <a:solidFill>
                  <a:schemeClr val="tx1"/>
                </a:solidFill>
              </a:rPr>
              <a:t> winners of first Gordon Bell Prize </a:t>
            </a:r>
            <a:endParaRPr lang="en-US" dirty="0">
              <a:solidFill>
                <a:schemeClr val="tx1"/>
              </a:solidFill>
            </a:endParaRPr>
          </a:p>
        </p:txBody>
      </p:sp>
      <p:sp>
        <p:nvSpPr>
          <p:cNvPr id="3" name="Content Placeholder 2"/>
          <p:cNvSpPr>
            <a:spLocks noGrp="1"/>
          </p:cNvSpPr>
          <p:nvPr>
            <p:ph idx="1"/>
          </p:nvPr>
        </p:nvSpPr>
        <p:spPr>
          <a:xfrm>
            <a:off x="2173289" y="990600"/>
            <a:ext cx="7772400" cy="1600200"/>
          </a:xfrm>
        </p:spPr>
        <p:txBody>
          <a:bodyPr/>
          <a:lstStyle/>
          <a:p>
            <a:pPr marL="0" indent="0">
              <a:buNone/>
            </a:pPr>
            <a:r>
              <a:rPr lang="en-US" b="1" dirty="0" smtClean="0"/>
              <a:t>S(P) = P –</a:t>
            </a:r>
            <a:r>
              <a:rPr lang="el-GR" b="1" dirty="0" smtClean="0"/>
              <a:t>α</a:t>
            </a:r>
            <a:r>
              <a:rPr lang="en-US" b="1" dirty="0" smtClean="0"/>
              <a:t> x (P-1)</a:t>
            </a:r>
          </a:p>
          <a:p>
            <a:pPr marL="0" indent="0">
              <a:buNone/>
            </a:pPr>
            <a:r>
              <a:rPr lang="en-US" b="1" i="1" dirty="0"/>
              <a:t>P</a:t>
            </a:r>
            <a:r>
              <a:rPr lang="en-US" b="1" dirty="0"/>
              <a:t> is the number of processors, </a:t>
            </a:r>
            <a:endParaRPr lang="en-US" b="1" dirty="0" smtClean="0"/>
          </a:p>
          <a:p>
            <a:pPr marL="0" indent="0">
              <a:buNone/>
            </a:pPr>
            <a:r>
              <a:rPr lang="en-US" b="1" i="1" dirty="0" smtClean="0"/>
              <a:t>S</a:t>
            </a:r>
            <a:r>
              <a:rPr lang="en-US" b="1" dirty="0" smtClean="0"/>
              <a:t> </a:t>
            </a:r>
            <a:r>
              <a:rPr lang="en-US" b="1" dirty="0"/>
              <a:t>is </a:t>
            </a:r>
            <a:r>
              <a:rPr lang="en-US" b="1" dirty="0" smtClean="0"/>
              <a:t>the </a:t>
            </a:r>
            <a:r>
              <a:rPr lang="en-US" b="1" u="sng" dirty="0" smtClean="0"/>
              <a:t>SPEEDUP</a:t>
            </a:r>
            <a:r>
              <a:rPr lang="en-US" b="1" dirty="0" smtClean="0"/>
              <a:t>, </a:t>
            </a:r>
            <a:r>
              <a:rPr lang="en-US" b="1" dirty="0"/>
              <a:t>and </a:t>
            </a:r>
            <a:endParaRPr lang="en-US" b="1" dirty="0" smtClean="0"/>
          </a:p>
          <a:p>
            <a:pPr marL="0" indent="0">
              <a:buNone/>
            </a:pPr>
            <a:r>
              <a:rPr lang="en-US" b="1" dirty="0" smtClean="0"/>
              <a:t>   </a:t>
            </a:r>
            <a:r>
              <a:rPr lang="el-GR" b="1" dirty="0" smtClean="0"/>
              <a:t>α</a:t>
            </a:r>
            <a:r>
              <a:rPr lang="en-US" b="1" dirty="0" smtClean="0"/>
              <a:t>, the </a:t>
            </a:r>
            <a:r>
              <a:rPr lang="en-US" b="1" dirty="0"/>
              <a:t>non-parallelizable fraction of any parallel process</a:t>
            </a: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514600"/>
            <a:ext cx="7620000" cy="4211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08470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9067800" cy="1143000"/>
          </a:xfrm>
        </p:spPr>
        <p:txBody>
          <a:bodyPr>
            <a:noAutofit/>
          </a:bodyPr>
          <a:lstStyle/>
          <a:p>
            <a:r>
              <a:rPr lang="en-US" sz="3600" dirty="0"/>
              <a:t>1989: The “killer micros” –Eugene Brooks, LLNL</a:t>
            </a:r>
            <a:br>
              <a:rPr lang="en-US" sz="3600" dirty="0"/>
            </a:br>
            <a:endParaRPr lang="en-US" sz="3600" dirty="0"/>
          </a:p>
        </p:txBody>
      </p:sp>
      <p:sp>
        <p:nvSpPr>
          <p:cNvPr id="3" name="Content Placeholder 2"/>
          <p:cNvSpPr>
            <a:spLocks noGrp="1"/>
          </p:cNvSpPr>
          <p:nvPr>
            <p:ph idx="1"/>
          </p:nvPr>
        </p:nvSpPr>
        <p:spPr/>
        <p:txBody>
          <a:bodyPr/>
          <a:lstStyle/>
          <a:p>
            <a:pPr marL="0" indent="0">
              <a:buNone/>
            </a:pPr>
            <a:r>
              <a:rPr lang="en-US" dirty="0" smtClean="0"/>
              <a:t>Challenge: how do you utilize (program) </a:t>
            </a:r>
            <a:br>
              <a:rPr lang="en-US" dirty="0" smtClean="0"/>
            </a:br>
            <a:r>
              <a:rPr lang="en-US" dirty="0" smtClean="0"/>
              <a:t>a large number of interconnected, </a:t>
            </a:r>
          </a:p>
          <a:p>
            <a:pPr marL="0" indent="0">
              <a:buNone/>
            </a:pPr>
            <a:r>
              <a:rPr lang="en-US" dirty="0" smtClean="0"/>
              <a:t>independent computers?</a:t>
            </a:r>
            <a:endParaRPr lang="en-US" dirty="0"/>
          </a:p>
        </p:txBody>
      </p:sp>
    </p:spTree>
    <p:extLst>
      <p:ext uri="{BB962C8B-B14F-4D97-AF65-F5344CB8AC3E}">
        <p14:creationId xmlns:p14="http://schemas.microsoft.com/office/powerpoint/2010/main" val="40282859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1575" y="1717137"/>
            <a:ext cx="2470639" cy="857250"/>
          </a:xfrm>
        </p:spPr>
        <p:txBody>
          <a:bodyPr>
            <a:noAutofit/>
          </a:bodyPr>
          <a:lstStyle/>
          <a:p>
            <a:pPr algn="l"/>
            <a:r>
              <a:rPr lang="en-US" sz="2400" b="1" dirty="0"/>
              <a:t>By 1996 supercomputing will be done predominately with &gt;1000 processors </a:t>
            </a:r>
            <a:br>
              <a:rPr lang="en-US" sz="2400" b="1" dirty="0"/>
            </a:br>
            <a:r>
              <a:rPr lang="en-US" sz="2400" b="1" dirty="0"/>
              <a:t>     –D. </a:t>
            </a:r>
            <a:r>
              <a:rPr lang="en-US" sz="2400" b="1" dirty="0" err="1"/>
              <a:t>Hillis</a:t>
            </a:r>
            <a:r>
              <a:rPr lang="en-US" sz="2400" b="1" dirty="0"/>
              <a:t>, </a:t>
            </a:r>
            <a:r>
              <a:rPr lang="en-US" sz="3200" b="1" dirty="0">
                <a:solidFill>
                  <a:srgbClr val="FF0000"/>
                </a:solidFill>
              </a:rPr>
              <a:t>1991</a:t>
            </a:r>
          </a:p>
        </p:txBody>
      </p:sp>
      <p:pic>
        <p:nvPicPr>
          <p:cNvPr id="5" name="Picture 4" descr="Laying a Bet to Rest Upside 9601 c.pdf - Adobe Reader"/>
          <p:cNvPicPr>
            <a:picLocks noChangeAspect="1"/>
          </p:cNvPicPr>
          <p:nvPr/>
        </p:nvPicPr>
        <p:blipFill rotWithShape="1">
          <a:blip r:embed="rId2" cstate="print">
            <a:extLst>
              <a:ext uri="{28A0092B-C50C-407E-A947-70E740481C1C}">
                <a14:useLocalDpi xmlns:a14="http://schemas.microsoft.com/office/drawing/2010/main" val="0"/>
              </a:ext>
            </a:extLst>
          </a:blip>
          <a:srcRect l="273" t="7385"/>
          <a:stretch/>
        </p:blipFill>
        <p:spPr>
          <a:xfrm>
            <a:off x="1608405" y="1047164"/>
            <a:ext cx="6354916" cy="4763672"/>
          </a:xfrm>
          <a:prstGeom prst="rect">
            <a:avLst/>
          </a:prstGeom>
        </p:spPr>
      </p:pic>
      <p:pic>
        <p:nvPicPr>
          <p:cNvPr id="7" name="Picture 6"/>
          <p:cNvPicPr>
            <a:picLocks noChangeAspect="1"/>
          </p:cNvPicPr>
          <p:nvPr/>
        </p:nvPicPr>
        <p:blipFill>
          <a:blip r:embed="rId3"/>
          <a:stretch>
            <a:fillRect/>
          </a:stretch>
        </p:blipFill>
        <p:spPr>
          <a:xfrm>
            <a:off x="6385982" y="4174918"/>
            <a:ext cx="4136231" cy="1635919"/>
          </a:xfrm>
          <a:prstGeom prst="rect">
            <a:avLst/>
          </a:prstGeom>
        </p:spPr>
      </p:pic>
      <p:sp>
        <p:nvSpPr>
          <p:cNvPr id="3" name="TextBox 2"/>
          <p:cNvSpPr txBox="1"/>
          <p:nvPr/>
        </p:nvSpPr>
        <p:spPr>
          <a:xfrm>
            <a:off x="2209801" y="152401"/>
            <a:ext cx="4007251" cy="584775"/>
          </a:xfrm>
          <a:prstGeom prst="rect">
            <a:avLst/>
          </a:prstGeom>
          <a:noFill/>
        </p:spPr>
        <p:txBody>
          <a:bodyPr wrap="none" rtlCol="0">
            <a:spAutoFit/>
          </a:bodyPr>
          <a:lstStyle/>
          <a:p>
            <a:r>
              <a:rPr lang="en-US" sz="3200" dirty="0"/>
              <a:t>Not so grand challenge</a:t>
            </a:r>
          </a:p>
        </p:txBody>
      </p:sp>
    </p:spTree>
    <p:extLst>
      <p:ext uri="{BB962C8B-B14F-4D97-AF65-F5344CB8AC3E}">
        <p14:creationId xmlns:p14="http://schemas.microsoft.com/office/powerpoint/2010/main" val="1231951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LNL ST HPC_McCoy_Page_0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57201" y="-21771"/>
            <a:ext cx="11201400" cy="6858000"/>
          </a:xfrm>
          <a:prstGeom prst="rect">
            <a:avLst/>
          </a:prstGeom>
          <a:noFill/>
          <a:ln>
            <a:noFill/>
          </a:ln>
        </p:spPr>
      </p:pic>
      <p:sp>
        <p:nvSpPr>
          <p:cNvPr id="3" name="Footer Placeholder 2"/>
          <p:cNvSpPr>
            <a:spLocks noGrp="1"/>
          </p:cNvSpPr>
          <p:nvPr>
            <p:ph type="ftr" sz="quarter" idx="11"/>
          </p:nvPr>
        </p:nvSpPr>
        <p:spPr/>
        <p:txBody>
          <a:bodyPr/>
          <a:lstStyle/>
          <a:p>
            <a:r>
              <a:rPr lang="en-US" smtClean="0">
                <a:solidFill>
                  <a:prstClr val="black">
                    <a:tint val="75000"/>
                  </a:prstClr>
                </a:solidFill>
              </a:rPr>
              <a:t>Michel McCoy, LLNL, 2012</a:t>
            </a:r>
            <a:endParaRPr lang="en-US">
              <a:solidFill>
                <a:prstClr val="black">
                  <a:tint val="75000"/>
                </a:prstClr>
              </a:solidFill>
            </a:endParaRPr>
          </a:p>
        </p:txBody>
      </p:sp>
      <p:sp>
        <p:nvSpPr>
          <p:cNvPr id="4" name="TextBox 3"/>
          <p:cNvSpPr txBox="1"/>
          <p:nvPr/>
        </p:nvSpPr>
        <p:spPr>
          <a:xfrm>
            <a:off x="2809932" y="1"/>
            <a:ext cx="6638869" cy="954107"/>
          </a:xfrm>
          <a:prstGeom prst="rect">
            <a:avLst/>
          </a:prstGeom>
          <a:noFill/>
        </p:spPr>
        <p:txBody>
          <a:bodyPr wrap="none" rtlCol="0">
            <a:spAutoFit/>
          </a:bodyPr>
          <a:lstStyle/>
          <a:p>
            <a:r>
              <a:rPr lang="en-US" sz="2800" b="1" i="1" dirty="0">
                <a:solidFill>
                  <a:srgbClr val="FF0000"/>
                </a:solidFill>
              </a:rPr>
              <a:t>Compatible with LLNL View… </a:t>
            </a:r>
          </a:p>
          <a:p>
            <a:r>
              <a:rPr lang="en-US" sz="2800" b="1" i="1" dirty="0">
                <a:solidFill>
                  <a:srgbClr val="FF0000"/>
                </a:solidFill>
              </a:rPr>
              <a:t>was vector era aka Fortran really different?</a:t>
            </a:r>
          </a:p>
        </p:txBody>
      </p:sp>
      <p:sp>
        <p:nvSpPr>
          <p:cNvPr id="5" name="Right Arrow 4"/>
          <p:cNvSpPr/>
          <p:nvPr/>
        </p:nvSpPr>
        <p:spPr>
          <a:xfrm rot="625006">
            <a:off x="5151344" y="3715553"/>
            <a:ext cx="9144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Cray 1</a:t>
            </a:r>
          </a:p>
        </p:txBody>
      </p:sp>
      <p:sp>
        <p:nvSpPr>
          <p:cNvPr id="6" name="Right Arrow 5"/>
          <p:cNvSpPr/>
          <p:nvPr/>
        </p:nvSpPr>
        <p:spPr>
          <a:xfrm>
            <a:off x="2874062" y="4843952"/>
            <a:ext cx="7620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LARC</a:t>
            </a:r>
          </a:p>
        </p:txBody>
      </p:sp>
      <p:sp>
        <p:nvSpPr>
          <p:cNvPr id="7" name="Right Arrow 6"/>
          <p:cNvSpPr/>
          <p:nvPr/>
        </p:nvSpPr>
        <p:spPr>
          <a:xfrm rot="757399">
            <a:off x="3657599" y="4022725"/>
            <a:ext cx="7620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6600</a:t>
            </a:r>
          </a:p>
        </p:txBody>
      </p:sp>
      <p:sp>
        <p:nvSpPr>
          <p:cNvPr id="8" name="Right Arrow 7"/>
          <p:cNvSpPr/>
          <p:nvPr/>
        </p:nvSpPr>
        <p:spPr>
          <a:xfrm rot="1003212">
            <a:off x="7058751" y="3011851"/>
            <a:ext cx="762000" cy="4481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CM5</a:t>
            </a:r>
          </a:p>
        </p:txBody>
      </p:sp>
    </p:spTree>
    <p:extLst>
      <p:ext uri="{BB962C8B-B14F-4D97-AF65-F5344CB8AC3E}">
        <p14:creationId xmlns:p14="http://schemas.microsoft.com/office/powerpoint/2010/main" val="3723846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alpha val="59000"/>
          </a:schemeClr>
        </a:solidFill>
        <a:effectLst/>
      </p:bgPr>
    </p:bg>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387"/>
          <a:stretch/>
        </p:blipFill>
        <p:spPr bwMode="auto">
          <a:xfrm>
            <a:off x="1539240" y="-76200"/>
            <a:ext cx="912876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317650" y="76200"/>
            <a:ext cx="3530950" cy="1981200"/>
          </a:xfrm>
        </p:spPr>
        <p:txBody>
          <a:bodyPr>
            <a:normAutofit/>
          </a:bodyPr>
          <a:lstStyle/>
          <a:p>
            <a:pPr algn="l"/>
            <a:r>
              <a:rPr lang="en-US" sz="3200" b="1" dirty="0">
                <a:solidFill>
                  <a:srgbClr val="FF0000"/>
                </a:solidFill>
              </a:rPr>
              <a:t>Grand Challenge problems c1992</a:t>
            </a:r>
          </a:p>
        </p:txBody>
      </p:sp>
    </p:spTree>
    <p:extLst>
      <p:ext uri="{BB962C8B-B14F-4D97-AF65-F5344CB8AC3E}">
        <p14:creationId xmlns:p14="http://schemas.microsoft.com/office/powerpoint/2010/main" val="7593998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00">
            <a:alpha val="9000"/>
          </a:srgbClr>
        </a:solid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a:xfrm>
            <a:off x="4649789" y="5943600"/>
            <a:ext cx="2892425" cy="455612"/>
          </a:xfrm>
        </p:spPr>
        <p:txBody>
          <a:bodyPr/>
          <a:lstStyle/>
          <a:p>
            <a:r>
              <a:rPr lang="en-US" sz="2800" b="1" dirty="0">
                <a:solidFill>
                  <a:srgbClr val="FF0000"/>
                </a:solidFill>
              </a:rPr>
              <a:t>1994 Meeting with Jim Gray</a:t>
            </a:r>
          </a:p>
          <a:p>
            <a:r>
              <a:rPr lang="en-US" sz="2800" b="1" dirty="0">
                <a:solidFill>
                  <a:srgbClr val="FF0000"/>
                </a:solidFill>
              </a:rPr>
              <a:t>“the day I gave up on shared memory computers”</a:t>
            </a:r>
          </a:p>
          <a:p>
            <a:r>
              <a:rPr lang="en-US" sz="2800" dirty="0">
                <a:solidFill>
                  <a:srgbClr val="0070C0"/>
                </a:solidFill>
              </a:rPr>
              <a:t>Copyright</a:t>
            </a:r>
            <a:r>
              <a:rPr lang="en-US" sz="1600" dirty="0">
                <a:solidFill>
                  <a:srgbClr val="0070C0"/>
                </a:solidFill>
              </a:rPr>
              <a:t> </a:t>
            </a:r>
            <a:r>
              <a:rPr lang="en-US" sz="2800" dirty="0">
                <a:solidFill>
                  <a:srgbClr val="0070C0"/>
                </a:solidFill>
              </a:rPr>
              <a:t>G Bell and J Gray 1996</a:t>
            </a:r>
            <a:endParaRPr lang="en-US" sz="1600" dirty="0">
              <a:solidFill>
                <a:srgbClr val="0070C0"/>
              </a:solidFill>
            </a:endParaRPr>
          </a:p>
        </p:txBody>
      </p:sp>
      <p:sp>
        <p:nvSpPr>
          <p:cNvPr id="232450" name="Rectangle 2"/>
          <p:cNvSpPr>
            <a:spLocks noGrp="1" noChangeArrowheads="1"/>
          </p:cNvSpPr>
          <p:nvPr>
            <p:ph type="title"/>
          </p:nvPr>
        </p:nvSpPr>
        <p:spPr>
          <a:xfrm>
            <a:off x="2146343" y="247650"/>
            <a:ext cx="8386691" cy="993004"/>
          </a:xfrm>
          <a:noFill/>
          <a:ln/>
        </p:spPr>
        <p:txBody>
          <a:bodyPr vert="horz" wrap="none" lIns="63391" tIns="25356" rIns="63391" bIns="25356" numCol="1" anchor="t" anchorCtr="0" compatLnSpc="1">
            <a:prstTxWarp prst="textNoShape">
              <a:avLst/>
            </a:prstTxWarp>
            <a:spAutoFit/>
          </a:bodyPr>
          <a:lstStyle/>
          <a:p>
            <a:r>
              <a:rPr lang="en-US" dirty="0" smtClean="0">
                <a:solidFill>
                  <a:schemeClr val="bg1">
                    <a:lumMod val="75000"/>
                  </a:schemeClr>
                </a:solidFill>
              </a:rPr>
              <a:t>1994: Computers </a:t>
            </a:r>
            <a:r>
              <a:rPr lang="en-US" dirty="0">
                <a:solidFill>
                  <a:schemeClr val="bg1">
                    <a:lumMod val="75000"/>
                  </a:schemeClr>
                </a:solidFill>
              </a:rPr>
              <a:t>w</a:t>
            </a:r>
            <a:r>
              <a:rPr lang="en-US" dirty="0" smtClean="0">
                <a:solidFill>
                  <a:schemeClr val="bg1">
                    <a:lumMod val="75000"/>
                  </a:schemeClr>
                </a:solidFill>
              </a:rPr>
              <a:t>ill All be Scalable</a:t>
            </a:r>
            <a:br>
              <a:rPr lang="en-US" dirty="0" smtClean="0">
                <a:solidFill>
                  <a:schemeClr val="bg1">
                    <a:lumMod val="75000"/>
                  </a:schemeClr>
                </a:solidFill>
              </a:rPr>
            </a:br>
            <a:endParaRPr lang="en-US" dirty="0">
              <a:solidFill>
                <a:schemeClr val="bg1">
                  <a:lumMod val="75000"/>
                </a:schemeClr>
              </a:solidFill>
            </a:endParaRPr>
          </a:p>
        </p:txBody>
      </p:sp>
      <p:sp>
        <p:nvSpPr>
          <p:cNvPr id="232451" name="Rectangle 3"/>
          <p:cNvSpPr>
            <a:spLocks noGrp="1" noChangeArrowheads="1"/>
          </p:cNvSpPr>
          <p:nvPr>
            <p:ph type="body" idx="1"/>
          </p:nvPr>
        </p:nvSpPr>
        <p:spPr>
          <a:xfrm>
            <a:off x="1695450" y="1084264"/>
            <a:ext cx="8509000" cy="4575523"/>
          </a:xfrm>
          <a:noFill/>
          <a:ln/>
        </p:spPr>
        <p:txBody>
          <a:bodyPr vert="horz" wrap="square" lIns="63391" tIns="25356" rIns="63391" bIns="25356" numCol="1" anchor="t" anchorCtr="0" compatLnSpc="1">
            <a:prstTxWarp prst="textNoShape">
              <a:avLst/>
            </a:prstTxWarp>
            <a:spAutoFit/>
          </a:bodyPr>
          <a:lstStyle/>
          <a:p>
            <a:pPr marL="0" indent="0"/>
            <a:r>
              <a:rPr lang="en-US" sz="2800" dirty="0">
                <a:solidFill>
                  <a:srgbClr val="002060"/>
                </a:solidFill>
              </a:rPr>
              <a:t>Thesis: </a:t>
            </a:r>
            <a:r>
              <a:rPr lang="en-US" sz="2800" u="sng" dirty="0">
                <a:solidFill>
                  <a:srgbClr val="002060"/>
                </a:solidFill>
              </a:rPr>
              <a:t>SNAP:</a:t>
            </a:r>
            <a:r>
              <a:rPr lang="en-US" sz="2800" dirty="0">
                <a:solidFill>
                  <a:srgbClr val="002060"/>
                </a:solidFill>
              </a:rPr>
              <a:t> Scalable Networks as Platforms</a:t>
            </a:r>
          </a:p>
          <a:p>
            <a:pPr marL="512763" lvl="1"/>
            <a:r>
              <a:rPr lang="en-US" sz="2400" dirty="0">
                <a:solidFill>
                  <a:srgbClr val="002060"/>
                </a:solidFill>
              </a:rPr>
              <a:t>upsize from desktop to world-scale computer</a:t>
            </a:r>
          </a:p>
          <a:p>
            <a:pPr marL="512763" lvl="1"/>
            <a:r>
              <a:rPr lang="en-US" sz="2400" dirty="0">
                <a:solidFill>
                  <a:srgbClr val="002060"/>
                </a:solidFill>
              </a:rPr>
              <a:t>based on a few standard components</a:t>
            </a:r>
          </a:p>
          <a:p>
            <a:pPr marL="0" indent="0"/>
            <a:r>
              <a:rPr lang="en-US" sz="2800" dirty="0">
                <a:solidFill>
                  <a:srgbClr val="002060"/>
                </a:solidFill>
              </a:rPr>
              <a:t>Because: </a:t>
            </a:r>
          </a:p>
          <a:p>
            <a:pPr marL="512763" lvl="1"/>
            <a:r>
              <a:rPr lang="en-US" sz="2400" dirty="0">
                <a:solidFill>
                  <a:srgbClr val="002060"/>
                </a:solidFill>
              </a:rPr>
              <a:t>Moore’s law: exponential progress</a:t>
            </a:r>
          </a:p>
          <a:p>
            <a:pPr marL="512763" lvl="1"/>
            <a:r>
              <a:rPr lang="en-US" sz="2400" dirty="0">
                <a:solidFill>
                  <a:srgbClr val="002060"/>
                </a:solidFill>
              </a:rPr>
              <a:t>standards &amp;  commodities</a:t>
            </a:r>
          </a:p>
          <a:p>
            <a:pPr marL="512763" lvl="1"/>
            <a:r>
              <a:rPr lang="en-US" sz="2400" dirty="0">
                <a:solidFill>
                  <a:srgbClr val="002060"/>
                </a:solidFill>
              </a:rPr>
              <a:t>stratification and competition</a:t>
            </a:r>
          </a:p>
          <a:p>
            <a:pPr marL="0" indent="0"/>
            <a:r>
              <a:rPr lang="en-US" sz="2800" dirty="0">
                <a:solidFill>
                  <a:srgbClr val="002060"/>
                </a:solidFill>
              </a:rPr>
              <a:t> When: Sooner than you think!</a:t>
            </a:r>
          </a:p>
          <a:p>
            <a:pPr marL="512763" lvl="1"/>
            <a:r>
              <a:rPr lang="en-US" sz="2400" dirty="0">
                <a:solidFill>
                  <a:srgbClr val="002060"/>
                </a:solidFill>
              </a:rPr>
              <a:t>massive standardization gives massive use </a:t>
            </a:r>
          </a:p>
          <a:p>
            <a:pPr marL="512763" lvl="1"/>
            <a:r>
              <a:rPr lang="en-US" sz="2400" dirty="0">
                <a:solidFill>
                  <a:srgbClr val="002060"/>
                </a:solidFill>
              </a:rPr>
              <a:t>economic forces are enormous</a:t>
            </a:r>
          </a:p>
        </p:txBody>
      </p:sp>
      <p:pic>
        <p:nvPicPr>
          <p:cNvPr id="232452"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797176"/>
            <a:ext cx="3968750" cy="215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864048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808038"/>
          </a:xfrm>
        </p:spPr>
        <p:txBody>
          <a:bodyPr/>
          <a:lstStyle/>
          <a:p>
            <a:r>
              <a:rPr lang="en-US" dirty="0" smtClean="0"/>
              <a:t>Top500.org </a:t>
            </a:r>
            <a:r>
              <a:rPr lang="en-US" dirty="0" err="1" smtClean="0"/>
              <a:t>Linpack</a:t>
            </a:r>
            <a:r>
              <a:rPr lang="en-US" dirty="0" smtClean="0"/>
              <a:t> Ranking 1993</a:t>
            </a:r>
            <a:endParaRPr lang="en-US" dirty="0"/>
          </a:p>
        </p:txBody>
      </p:sp>
      <p:pic>
        <p:nvPicPr>
          <p:cNvPr id="4" name="Picture 3" descr="Performance Development | TOP500 Supercomputer Sites - Internet Explorer"/>
          <p:cNvPicPr>
            <a:picLocks noChangeAspect="1"/>
          </p:cNvPicPr>
          <p:nvPr/>
        </p:nvPicPr>
        <p:blipFill rotWithShape="1">
          <a:blip r:embed="rId2">
            <a:extLst>
              <a:ext uri="{28A0092B-C50C-407E-A947-70E740481C1C}">
                <a14:useLocalDpi xmlns:a14="http://schemas.microsoft.com/office/drawing/2010/main" val="0"/>
              </a:ext>
            </a:extLst>
          </a:blip>
          <a:srcRect l="7563" t="10190" r="31933" b="15929"/>
          <a:stretch/>
        </p:blipFill>
        <p:spPr>
          <a:xfrm>
            <a:off x="2057401" y="1066802"/>
            <a:ext cx="8229600" cy="5562599"/>
          </a:xfrm>
          <a:prstGeom prst="rect">
            <a:avLst/>
          </a:prstGeom>
        </p:spPr>
      </p:pic>
    </p:spTree>
    <p:extLst>
      <p:ext uri="{BB962C8B-B14F-4D97-AF65-F5344CB8AC3E}">
        <p14:creationId xmlns:p14="http://schemas.microsoft.com/office/powerpoint/2010/main" val="15756902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me | TOP500 Supercomputer Sites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title"/>
          </p:nvPr>
        </p:nvSpPr>
        <p:spPr>
          <a:xfrm>
            <a:off x="3505200" y="533400"/>
            <a:ext cx="6934200" cy="717550"/>
          </a:xfrm>
          <a:solidFill>
            <a:srgbClr val="FFFF00"/>
          </a:solidFill>
        </p:spPr>
        <p:txBody>
          <a:bodyPr/>
          <a:lstStyle/>
          <a:p>
            <a:r>
              <a:rPr lang="en-US" dirty="0" smtClean="0">
                <a:solidFill>
                  <a:schemeClr val="tx1"/>
                </a:solidFill>
              </a:rPr>
              <a:t>Top500 #1 @ 60 </a:t>
            </a:r>
            <a:r>
              <a:rPr lang="en-US" dirty="0" err="1" smtClean="0">
                <a:solidFill>
                  <a:schemeClr val="tx1"/>
                </a:solidFill>
              </a:rPr>
              <a:t>Gflops</a:t>
            </a:r>
            <a:r>
              <a:rPr lang="en-US" dirty="0" smtClean="0">
                <a:solidFill>
                  <a:schemeClr val="tx1"/>
                </a:solidFill>
              </a:rPr>
              <a:t>: June 1993</a:t>
            </a:r>
            <a:endParaRPr lang="en-US" dirty="0">
              <a:solidFill>
                <a:schemeClr val="tx1"/>
              </a:solidFill>
            </a:endParaRPr>
          </a:p>
        </p:txBody>
      </p:sp>
    </p:spTree>
    <p:extLst>
      <p:ext uri="{BB962C8B-B14F-4D97-AF65-F5344CB8AC3E}">
        <p14:creationId xmlns:p14="http://schemas.microsoft.com/office/powerpoint/2010/main" val="20273566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8991600" cy="736013"/>
          </a:xfrm>
        </p:spPr>
        <p:txBody>
          <a:bodyPr>
            <a:normAutofit fontScale="90000"/>
          </a:bodyPr>
          <a:lstStyle/>
          <a:p>
            <a:r>
              <a:rPr lang="en-US" dirty="0" smtClean="0"/>
              <a:t>1994: MPI 1.0 Massage Passing Interface</a:t>
            </a:r>
            <a:endParaRPr lang="en-US" dirty="0"/>
          </a:p>
        </p:txBody>
      </p:sp>
      <p:pic>
        <p:nvPicPr>
          <p:cNvPr id="3" name="Picture 2" descr="mpi30-report_2012.pdf - Adobe Reader"/>
          <p:cNvPicPr>
            <a:picLocks noChangeAspect="1"/>
          </p:cNvPicPr>
          <p:nvPr/>
        </p:nvPicPr>
        <p:blipFill rotWithShape="1">
          <a:blip r:embed="rId2">
            <a:extLst>
              <a:ext uri="{28A0092B-C50C-407E-A947-70E740481C1C}">
                <a14:useLocalDpi xmlns:a14="http://schemas.microsoft.com/office/drawing/2010/main" val="0"/>
              </a:ext>
            </a:extLst>
          </a:blip>
          <a:srcRect l="39167" t="11820" r="19167" b="3695"/>
          <a:stretch/>
        </p:blipFill>
        <p:spPr>
          <a:xfrm>
            <a:off x="6207080" y="762490"/>
            <a:ext cx="4308520" cy="5911058"/>
          </a:xfrm>
          <a:prstGeom prst="rect">
            <a:avLst/>
          </a:prstGeom>
        </p:spPr>
      </p:pic>
      <p:pic>
        <p:nvPicPr>
          <p:cNvPr id="4" name="Picture 3" descr="mpi30-report_2012.pdf - Adobe Reader"/>
          <p:cNvPicPr>
            <a:picLocks noChangeAspect="1"/>
          </p:cNvPicPr>
          <p:nvPr/>
        </p:nvPicPr>
        <p:blipFill rotWithShape="1">
          <a:blip r:embed="rId3">
            <a:extLst>
              <a:ext uri="{28A0092B-C50C-407E-A947-70E740481C1C}">
                <a14:useLocalDpi xmlns:a14="http://schemas.microsoft.com/office/drawing/2010/main" val="0"/>
              </a:ext>
            </a:extLst>
          </a:blip>
          <a:srcRect l="35833" t="10589" r="22500" b="6894"/>
          <a:stretch/>
        </p:blipFill>
        <p:spPr>
          <a:xfrm>
            <a:off x="1600200" y="751284"/>
            <a:ext cx="4419600" cy="5922264"/>
          </a:xfrm>
          <a:prstGeom prst="rect">
            <a:avLst/>
          </a:prstGeom>
        </p:spPr>
      </p:pic>
    </p:spTree>
    <p:extLst>
      <p:ext uri="{BB962C8B-B14F-4D97-AF65-F5344CB8AC3E}">
        <p14:creationId xmlns:p14="http://schemas.microsoft.com/office/powerpoint/2010/main" val="20454053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34978" y="1219200"/>
            <a:ext cx="3505200" cy="1143000"/>
          </a:xfrm>
        </p:spPr>
        <p:txBody>
          <a:bodyPr>
            <a:noAutofit/>
          </a:bodyPr>
          <a:lstStyle/>
          <a:p>
            <a:r>
              <a:rPr lang="en-US" sz="3600" b="1" dirty="0"/>
              <a:t>Beowulf:</a:t>
            </a:r>
            <a:br>
              <a:rPr lang="en-US" sz="3600" b="1" dirty="0"/>
            </a:br>
            <a:r>
              <a:rPr lang="en-US" sz="3600" b="1" dirty="0"/>
              <a:t>Computer Cluster by Don Becker &amp; Tom Sterling, NASA 1994</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22238"/>
            <a:ext cx="5725763"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664942"/>
            <a:ext cx="5182394" cy="322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76400" y="4648201"/>
            <a:ext cx="3505200" cy="1384995"/>
          </a:xfrm>
          <a:prstGeom prst="rect">
            <a:avLst/>
          </a:prstGeom>
          <a:noFill/>
        </p:spPr>
        <p:txBody>
          <a:bodyPr wrap="square" rtlCol="0">
            <a:spAutoFit/>
          </a:bodyPr>
          <a:lstStyle/>
          <a:p>
            <a:r>
              <a:rPr lang="en-US" sz="2800" dirty="0"/>
              <a:t>BSD, LINUX, Solaris, and Windows Support for MPI and PVM</a:t>
            </a:r>
          </a:p>
        </p:txBody>
      </p:sp>
    </p:spTree>
    <p:extLst>
      <p:ext uri="{BB962C8B-B14F-4D97-AF65-F5344CB8AC3E}">
        <p14:creationId xmlns:p14="http://schemas.microsoft.com/office/powerpoint/2010/main" val="31663567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66" name="Rectangle 10"/>
          <p:cNvSpPr>
            <a:spLocks noGrp="1" noChangeArrowheads="1"/>
          </p:cNvSpPr>
          <p:nvPr>
            <p:ph type="body" sz="half" idx="2"/>
          </p:nvPr>
        </p:nvSpPr>
        <p:spPr>
          <a:xfrm>
            <a:off x="5867400" y="762000"/>
            <a:ext cx="4572000" cy="4114800"/>
          </a:xfrm>
        </p:spPr>
        <p:txBody>
          <a:bodyPr>
            <a:noAutofit/>
          </a:bodyPr>
          <a:lstStyle/>
          <a:p>
            <a:pPr>
              <a:lnSpc>
                <a:spcPct val="69000"/>
              </a:lnSpc>
            </a:pPr>
            <a:r>
              <a:rPr lang="en-US" sz="1600" b="1" dirty="0">
                <a:cs typeface="Times New Roman" pitchFamily="18" charset="0"/>
              </a:rPr>
              <a:t>Goodyear Aerospace MPP </a:t>
            </a:r>
            <a:r>
              <a:rPr lang="en-US" sz="1600" b="1" i="1" dirty="0">
                <a:cs typeface="Times New Roman" pitchFamily="18" charset="0"/>
              </a:rPr>
              <a:t>SIMD</a:t>
            </a:r>
            <a:endParaRPr lang="en-US" sz="1600" b="1" dirty="0">
              <a:cs typeface="Times New Roman" pitchFamily="18" charset="0"/>
            </a:endParaRPr>
          </a:p>
          <a:p>
            <a:pPr>
              <a:lnSpc>
                <a:spcPct val="69000"/>
              </a:lnSpc>
            </a:pPr>
            <a:r>
              <a:rPr lang="en-US" sz="1600" b="1" dirty="0">
                <a:cs typeface="Times New Roman" pitchFamily="18" charset="0"/>
              </a:rPr>
              <a:t>Gould NPL</a:t>
            </a:r>
          </a:p>
          <a:p>
            <a:pPr>
              <a:lnSpc>
                <a:spcPct val="69000"/>
              </a:lnSpc>
            </a:pPr>
            <a:r>
              <a:rPr lang="en-US" sz="1600" b="1" dirty="0" err="1">
                <a:cs typeface="Times New Roman" pitchFamily="18" charset="0"/>
              </a:rPr>
              <a:t>Guiltech</a:t>
            </a:r>
            <a:r>
              <a:rPr lang="en-US" sz="1600" b="1" dirty="0">
                <a:cs typeface="Times New Roman" pitchFamily="18" charset="0"/>
              </a:rPr>
              <a:t> </a:t>
            </a:r>
          </a:p>
          <a:p>
            <a:pPr>
              <a:lnSpc>
                <a:spcPct val="69000"/>
              </a:lnSpc>
            </a:pPr>
            <a:r>
              <a:rPr lang="en-US" sz="1600" b="1" dirty="0">
                <a:cs typeface="Times New Roman" pitchFamily="18" charset="0"/>
              </a:rPr>
              <a:t>Intel Scientific Computers </a:t>
            </a:r>
          </a:p>
          <a:p>
            <a:pPr>
              <a:lnSpc>
                <a:spcPct val="69000"/>
              </a:lnSpc>
            </a:pPr>
            <a:r>
              <a:rPr lang="en-US" sz="1600" b="1" dirty="0">
                <a:cs typeface="Times New Roman" pitchFamily="18" charset="0"/>
              </a:rPr>
              <a:t>International Parallel Machines</a:t>
            </a:r>
          </a:p>
          <a:p>
            <a:pPr>
              <a:lnSpc>
                <a:spcPct val="69000"/>
              </a:lnSpc>
            </a:pPr>
            <a:r>
              <a:rPr lang="en-US" sz="1600" b="1" dirty="0">
                <a:cs typeface="Times New Roman" pitchFamily="18" charset="0"/>
              </a:rPr>
              <a:t>Kendall Square Research </a:t>
            </a:r>
          </a:p>
          <a:p>
            <a:pPr>
              <a:lnSpc>
                <a:spcPct val="69000"/>
              </a:lnSpc>
            </a:pPr>
            <a:r>
              <a:rPr lang="en-US" sz="1600" b="1" dirty="0">
                <a:cs typeface="Times New Roman" pitchFamily="18" charset="0"/>
              </a:rPr>
              <a:t>Key Computer Laboratories </a:t>
            </a:r>
            <a:r>
              <a:rPr lang="en-US" sz="1600" b="1" i="1" dirty="0">
                <a:cs typeface="Times New Roman" pitchFamily="18" charset="0"/>
              </a:rPr>
              <a:t>searching again</a:t>
            </a:r>
            <a:endParaRPr lang="en-US" sz="1600" b="1" dirty="0">
              <a:cs typeface="Times New Roman" pitchFamily="18" charset="0"/>
            </a:endParaRPr>
          </a:p>
          <a:p>
            <a:pPr>
              <a:lnSpc>
                <a:spcPct val="69000"/>
              </a:lnSpc>
            </a:pPr>
            <a:r>
              <a:rPr lang="en-US" sz="1600" b="1" dirty="0" err="1">
                <a:cs typeface="Times New Roman" pitchFamily="18" charset="0"/>
              </a:rPr>
              <a:t>MasPar</a:t>
            </a:r>
            <a:r>
              <a:rPr lang="en-US" sz="1600" b="1" dirty="0">
                <a:cs typeface="Times New Roman" pitchFamily="18" charset="0"/>
              </a:rPr>
              <a:t> </a:t>
            </a:r>
          </a:p>
          <a:p>
            <a:pPr>
              <a:lnSpc>
                <a:spcPct val="69000"/>
              </a:lnSpc>
            </a:pPr>
            <a:r>
              <a:rPr lang="en-US" sz="1600" b="1" dirty="0" err="1">
                <a:cs typeface="Times New Roman" pitchFamily="18" charset="0"/>
              </a:rPr>
              <a:t>Meiko</a:t>
            </a:r>
            <a:r>
              <a:rPr lang="en-US" sz="1600" b="1" dirty="0">
                <a:cs typeface="Times New Roman" pitchFamily="18" charset="0"/>
              </a:rPr>
              <a:t> </a:t>
            </a:r>
          </a:p>
          <a:p>
            <a:pPr>
              <a:lnSpc>
                <a:spcPct val="69000"/>
              </a:lnSpc>
            </a:pPr>
            <a:r>
              <a:rPr lang="en-US" sz="1600" b="1" dirty="0" err="1">
                <a:cs typeface="Times New Roman" pitchFamily="18" charset="0"/>
              </a:rPr>
              <a:t>Multiflow</a:t>
            </a:r>
            <a:r>
              <a:rPr lang="en-US" sz="1600" b="1" dirty="0">
                <a:cs typeface="Times New Roman" pitchFamily="18" charset="0"/>
              </a:rPr>
              <a:t> </a:t>
            </a:r>
          </a:p>
          <a:p>
            <a:pPr>
              <a:lnSpc>
                <a:spcPct val="69000"/>
              </a:lnSpc>
            </a:pPr>
            <a:r>
              <a:rPr lang="en-US" sz="1600" b="1" dirty="0" err="1">
                <a:cs typeface="Times New Roman" pitchFamily="18" charset="0"/>
              </a:rPr>
              <a:t>Myrias</a:t>
            </a:r>
            <a:r>
              <a:rPr lang="en-US" sz="1600" b="1" dirty="0">
                <a:cs typeface="Times New Roman" pitchFamily="18" charset="0"/>
              </a:rPr>
              <a:t> </a:t>
            </a:r>
          </a:p>
          <a:p>
            <a:pPr>
              <a:lnSpc>
                <a:spcPct val="69000"/>
              </a:lnSpc>
            </a:pPr>
            <a:r>
              <a:rPr lang="en-US" sz="1600" b="1" dirty="0" err="1">
                <a:cs typeface="Times New Roman" pitchFamily="18" charset="0"/>
              </a:rPr>
              <a:t>Numerix</a:t>
            </a:r>
            <a:r>
              <a:rPr lang="en-US" sz="1600" b="1" dirty="0">
                <a:cs typeface="Times New Roman" pitchFamily="18" charset="0"/>
              </a:rPr>
              <a:t> </a:t>
            </a:r>
          </a:p>
          <a:p>
            <a:pPr>
              <a:lnSpc>
                <a:spcPct val="69000"/>
              </a:lnSpc>
            </a:pPr>
            <a:r>
              <a:rPr lang="en-US" sz="1600" b="1" dirty="0">
                <a:cs typeface="Times New Roman" pitchFamily="18" charset="0"/>
              </a:rPr>
              <a:t>Pixar</a:t>
            </a:r>
          </a:p>
          <a:p>
            <a:pPr>
              <a:lnSpc>
                <a:spcPct val="69000"/>
              </a:lnSpc>
            </a:pPr>
            <a:r>
              <a:rPr lang="en-US" sz="1600" b="1" dirty="0" err="1">
                <a:cs typeface="Times New Roman" pitchFamily="18" charset="0"/>
              </a:rPr>
              <a:t>Parsytec</a:t>
            </a:r>
            <a:endParaRPr lang="en-US" sz="1600" b="1" dirty="0">
              <a:cs typeface="Times New Roman" pitchFamily="18" charset="0"/>
            </a:endParaRPr>
          </a:p>
          <a:p>
            <a:pPr>
              <a:lnSpc>
                <a:spcPct val="69000"/>
              </a:lnSpc>
            </a:pPr>
            <a:r>
              <a:rPr lang="en-US" sz="1600" b="1" dirty="0" err="1">
                <a:cs typeface="Times New Roman" pitchFamily="18" charset="0"/>
              </a:rPr>
              <a:t>nCUBE</a:t>
            </a:r>
            <a:endParaRPr lang="en-US" sz="1600" b="1" dirty="0">
              <a:cs typeface="Times New Roman" pitchFamily="18" charset="0"/>
            </a:endParaRPr>
          </a:p>
          <a:p>
            <a:pPr>
              <a:lnSpc>
                <a:spcPct val="69000"/>
              </a:lnSpc>
            </a:pPr>
            <a:r>
              <a:rPr lang="en-US" sz="1600" b="1" dirty="0" err="1">
                <a:cs typeface="Times New Roman" pitchFamily="18" charset="0"/>
              </a:rPr>
              <a:t>Prisma</a:t>
            </a:r>
            <a:r>
              <a:rPr lang="en-US" sz="1600" b="1" dirty="0">
                <a:cs typeface="Times New Roman" pitchFamily="18" charset="0"/>
              </a:rPr>
              <a:t> </a:t>
            </a:r>
          </a:p>
          <a:p>
            <a:pPr>
              <a:lnSpc>
                <a:spcPct val="69000"/>
              </a:lnSpc>
            </a:pPr>
            <a:r>
              <a:rPr lang="en-US" sz="1600" b="1" dirty="0">
                <a:cs typeface="Times New Roman" pitchFamily="18" charset="0"/>
              </a:rPr>
              <a:t>Pyramid </a:t>
            </a:r>
            <a:r>
              <a:rPr lang="en-US" sz="1600" b="1" i="1" dirty="0">
                <a:cs typeface="Times New Roman" pitchFamily="18" charset="0"/>
              </a:rPr>
              <a:t>Early RISC</a:t>
            </a:r>
            <a:endParaRPr lang="en-US" sz="1600" b="1" dirty="0">
              <a:cs typeface="Times New Roman" pitchFamily="18" charset="0"/>
            </a:endParaRPr>
          </a:p>
          <a:p>
            <a:pPr>
              <a:lnSpc>
                <a:spcPct val="69000"/>
              </a:lnSpc>
            </a:pPr>
            <a:r>
              <a:rPr lang="en-US" sz="1600" b="1" dirty="0">
                <a:cs typeface="Times New Roman" pitchFamily="18" charset="0"/>
              </a:rPr>
              <a:t>Ridge</a:t>
            </a:r>
          </a:p>
          <a:p>
            <a:pPr>
              <a:lnSpc>
                <a:spcPct val="69000"/>
              </a:lnSpc>
            </a:pPr>
            <a:r>
              <a:rPr lang="en-US" sz="1600" b="1" dirty="0" err="1">
                <a:cs typeface="Times New Roman" pitchFamily="18" charset="0"/>
              </a:rPr>
              <a:t>Saxpy</a:t>
            </a:r>
            <a:r>
              <a:rPr lang="en-US" sz="1600" b="1" dirty="0">
                <a:cs typeface="Times New Roman" pitchFamily="18" charset="0"/>
              </a:rPr>
              <a:t> </a:t>
            </a:r>
          </a:p>
          <a:p>
            <a:pPr>
              <a:lnSpc>
                <a:spcPct val="69000"/>
              </a:lnSpc>
            </a:pPr>
            <a:r>
              <a:rPr lang="en-US" sz="1600" b="1" dirty="0">
                <a:cs typeface="Times New Roman" pitchFamily="18" charset="0"/>
              </a:rPr>
              <a:t>Scientific Computer Systems (SCS) </a:t>
            </a:r>
          </a:p>
          <a:p>
            <a:pPr>
              <a:lnSpc>
                <a:spcPct val="69000"/>
              </a:lnSpc>
            </a:pPr>
            <a:r>
              <a:rPr lang="en-US" sz="1600" b="1" dirty="0">
                <a:cs typeface="Times New Roman" pitchFamily="18" charset="0"/>
              </a:rPr>
              <a:t>Soviet Supercomputers</a:t>
            </a:r>
          </a:p>
          <a:p>
            <a:pPr>
              <a:lnSpc>
                <a:spcPct val="69000"/>
              </a:lnSpc>
            </a:pPr>
            <a:r>
              <a:rPr lang="en-US" sz="1600" b="1" dirty="0" err="1">
                <a:cs typeface="Times New Roman" pitchFamily="18" charset="0"/>
              </a:rPr>
              <a:t>Supertek</a:t>
            </a:r>
            <a:r>
              <a:rPr lang="en-US" sz="1600" b="1" dirty="0">
                <a:cs typeface="Times New Roman" pitchFamily="18" charset="0"/>
              </a:rPr>
              <a:t> </a:t>
            </a:r>
          </a:p>
          <a:p>
            <a:pPr>
              <a:lnSpc>
                <a:spcPct val="69000"/>
              </a:lnSpc>
            </a:pPr>
            <a:r>
              <a:rPr lang="en-US" sz="1600" b="1" dirty="0">
                <a:cs typeface="Times New Roman" pitchFamily="18" charset="0"/>
              </a:rPr>
              <a:t>Supercomputer Systems</a:t>
            </a:r>
          </a:p>
          <a:p>
            <a:pPr>
              <a:lnSpc>
                <a:spcPct val="69000"/>
              </a:lnSpc>
            </a:pPr>
            <a:r>
              <a:rPr lang="en-US" sz="1600" b="1" dirty="0" err="1">
                <a:cs typeface="Times New Roman" pitchFamily="18" charset="0"/>
              </a:rPr>
              <a:t>Suprenum</a:t>
            </a:r>
            <a:r>
              <a:rPr lang="en-US" sz="1600" b="1" dirty="0">
                <a:cs typeface="Times New Roman" pitchFamily="18" charset="0"/>
              </a:rPr>
              <a:t> </a:t>
            </a:r>
          </a:p>
          <a:p>
            <a:pPr>
              <a:lnSpc>
                <a:spcPct val="69000"/>
              </a:lnSpc>
            </a:pPr>
            <a:r>
              <a:rPr lang="en-US" sz="1600" b="1" dirty="0" err="1">
                <a:cs typeface="Times New Roman" pitchFamily="18" charset="0"/>
              </a:rPr>
              <a:t>Tera</a:t>
            </a:r>
            <a:r>
              <a:rPr lang="en-US" sz="1600" b="1" dirty="0">
                <a:cs typeface="Times New Roman" pitchFamily="18" charset="0"/>
              </a:rPr>
              <a:t> &gt; Cray Company</a:t>
            </a:r>
          </a:p>
          <a:p>
            <a:pPr>
              <a:lnSpc>
                <a:spcPct val="69000"/>
              </a:lnSpc>
            </a:pPr>
            <a:r>
              <a:rPr lang="en-US" sz="1600" b="1" dirty="0">
                <a:cs typeface="Times New Roman" pitchFamily="18" charset="0"/>
              </a:rPr>
              <a:t>Thinking Machines </a:t>
            </a:r>
          </a:p>
          <a:p>
            <a:pPr>
              <a:lnSpc>
                <a:spcPct val="69000"/>
              </a:lnSpc>
            </a:pPr>
            <a:r>
              <a:rPr lang="en-US" sz="1600" b="1" dirty="0" err="1">
                <a:cs typeface="Times New Roman" pitchFamily="18" charset="0"/>
              </a:rPr>
              <a:t>Vitesse</a:t>
            </a:r>
            <a:r>
              <a:rPr lang="en-US" sz="1600" b="1" dirty="0">
                <a:cs typeface="Times New Roman" pitchFamily="18" charset="0"/>
              </a:rPr>
              <a:t> Electronics</a:t>
            </a:r>
          </a:p>
          <a:p>
            <a:pPr>
              <a:lnSpc>
                <a:spcPct val="69000"/>
              </a:lnSpc>
            </a:pPr>
            <a:r>
              <a:rPr lang="en-US" sz="1600" b="1" dirty="0" err="1">
                <a:cs typeface="Times New Roman" pitchFamily="18" charset="0"/>
              </a:rPr>
              <a:t>Wavetracer</a:t>
            </a:r>
            <a:r>
              <a:rPr lang="en-US" sz="1600" b="1" dirty="0">
                <a:cs typeface="Times New Roman" pitchFamily="18" charset="0"/>
              </a:rPr>
              <a:t> </a:t>
            </a:r>
            <a:r>
              <a:rPr lang="en-US" sz="1600" b="1" i="1" dirty="0">
                <a:cs typeface="Times New Roman" pitchFamily="18" charset="0"/>
              </a:rPr>
              <a:t>SIMD</a:t>
            </a:r>
            <a:endParaRPr lang="en-US" sz="1600" b="1" dirty="0">
              <a:cs typeface="Times New Roman" pitchFamily="18" charset="0"/>
            </a:endParaRPr>
          </a:p>
        </p:txBody>
      </p:sp>
      <p:grpSp>
        <p:nvGrpSpPr>
          <p:cNvPr id="2" name="Group 2"/>
          <p:cNvGrpSpPr>
            <a:grpSpLocks/>
          </p:cNvGrpSpPr>
          <p:nvPr/>
        </p:nvGrpSpPr>
        <p:grpSpPr bwMode="auto">
          <a:xfrm>
            <a:off x="7620000" y="2209800"/>
            <a:ext cx="2895600" cy="2209800"/>
            <a:chOff x="2832" y="2352"/>
            <a:chExt cx="960" cy="832"/>
          </a:xfrm>
        </p:grpSpPr>
        <p:grpSp>
          <p:nvGrpSpPr>
            <p:cNvPr id="3" name="Group 3"/>
            <p:cNvGrpSpPr>
              <a:grpSpLocks/>
            </p:cNvGrpSpPr>
            <p:nvPr/>
          </p:nvGrpSpPr>
          <p:grpSpPr bwMode="auto">
            <a:xfrm>
              <a:off x="2832" y="2352"/>
              <a:ext cx="960" cy="832"/>
              <a:chOff x="1680" y="2496"/>
              <a:chExt cx="960" cy="832"/>
            </a:xfrm>
          </p:grpSpPr>
          <p:sp>
            <p:nvSpPr>
              <p:cNvPr id="173060" name="Oval 4"/>
              <p:cNvSpPr>
                <a:spLocks noChangeArrowheads="1"/>
              </p:cNvSpPr>
              <p:nvPr/>
            </p:nvSpPr>
            <p:spPr bwMode="auto">
              <a:xfrm>
                <a:off x="1680" y="3024"/>
                <a:ext cx="960" cy="288"/>
              </a:xfrm>
              <a:prstGeom prst="ellipse">
                <a:avLst/>
              </a:prstGeom>
              <a:solidFill>
                <a:srgbClr val="33CC33"/>
              </a:solidFill>
              <a:ln w="12700">
                <a:solidFill>
                  <a:schemeClr val="tx1"/>
                </a:solidFill>
                <a:round/>
                <a:headEnd type="none" w="sm" len="sm"/>
                <a:tailEnd type="none" w="sm" len="sm"/>
              </a:ln>
              <a:effectLst/>
            </p:spPr>
            <p:txBody>
              <a:bodyPr wrap="none" anchor="ctr"/>
              <a:lstStyle/>
              <a:p>
                <a:endParaRPr lang="en-US"/>
              </a:p>
            </p:txBody>
          </p:sp>
          <p:sp>
            <p:nvSpPr>
              <p:cNvPr id="173061" name="Freeform 5" descr="Granite"/>
              <p:cNvSpPr>
                <a:spLocks/>
              </p:cNvSpPr>
              <p:nvPr/>
            </p:nvSpPr>
            <p:spPr bwMode="auto">
              <a:xfrm>
                <a:off x="2064" y="2496"/>
                <a:ext cx="360" cy="832"/>
              </a:xfrm>
              <a:custGeom>
                <a:avLst/>
                <a:gdLst/>
                <a:ahLst/>
                <a:cxnLst>
                  <a:cxn ang="0">
                    <a:pos x="0" y="64"/>
                  </a:cxn>
                  <a:cxn ang="0">
                    <a:pos x="192" y="16"/>
                  </a:cxn>
                  <a:cxn ang="0">
                    <a:pos x="336" y="160"/>
                  </a:cxn>
                  <a:cxn ang="0">
                    <a:pos x="336" y="736"/>
                  </a:cxn>
                  <a:cxn ang="0">
                    <a:pos x="288" y="736"/>
                  </a:cxn>
                  <a:cxn ang="0">
                    <a:pos x="240" y="736"/>
                  </a:cxn>
                </a:cxnLst>
                <a:rect l="0" t="0" r="r" b="b"/>
                <a:pathLst>
                  <a:path w="360" h="832">
                    <a:moveTo>
                      <a:pt x="0" y="64"/>
                    </a:moveTo>
                    <a:cubicBezTo>
                      <a:pt x="68" y="32"/>
                      <a:pt x="136" y="0"/>
                      <a:pt x="192" y="16"/>
                    </a:cubicBezTo>
                    <a:cubicBezTo>
                      <a:pt x="248" y="32"/>
                      <a:pt x="312" y="40"/>
                      <a:pt x="336" y="160"/>
                    </a:cubicBezTo>
                    <a:cubicBezTo>
                      <a:pt x="360" y="280"/>
                      <a:pt x="344" y="640"/>
                      <a:pt x="336" y="736"/>
                    </a:cubicBezTo>
                    <a:cubicBezTo>
                      <a:pt x="328" y="832"/>
                      <a:pt x="304" y="736"/>
                      <a:pt x="288" y="736"/>
                    </a:cubicBezTo>
                    <a:cubicBezTo>
                      <a:pt x="272" y="736"/>
                      <a:pt x="256" y="736"/>
                      <a:pt x="240" y="736"/>
                    </a:cubicBezTo>
                  </a:path>
                </a:pathLst>
              </a:custGeom>
              <a:blipFill dpi="0" rotWithShape="0">
                <a:blip r:embed="rId2"/>
                <a:srcRect/>
                <a:tile tx="0" ty="0" sx="100000" sy="100000" flip="none" algn="tl"/>
              </a:blipFill>
              <a:ln w="12700" cap="flat" cmpd="sng">
                <a:solidFill>
                  <a:schemeClr val="tx1"/>
                </a:solidFill>
                <a:prstDash val="solid"/>
                <a:round/>
                <a:headEnd type="none" w="sm" len="sm"/>
                <a:tailEnd type="none" w="sm" len="sm"/>
              </a:ln>
              <a:effectLst/>
            </p:spPr>
            <p:txBody>
              <a:bodyPr wrap="none" anchor="ctr"/>
              <a:lstStyle/>
              <a:p>
                <a:endParaRPr lang="en-US"/>
              </a:p>
            </p:txBody>
          </p:sp>
          <p:sp>
            <p:nvSpPr>
              <p:cNvPr id="173062" name="Freeform 6" descr="White marble"/>
              <p:cNvSpPr>
                <a:spLocks/>
              </p:cNvSpPr>
              <p:nvPr/>
            </p:nvSpPr>
            <p:spPr bwMode="auto">
              <a:xfrm>
                <a:off x="1872" y="2544"/>
                <a:ext cx="436" cy="670"/>
              </a:xfrm>
              <a:custGeom>
                <a:avLst/>
                <a:gdLst/>
                <a:ahLst/>
                <a:cxnLst>
                  <a:cxn ang="0">
                    <a:pos x="18" y="553"/>
                  </a:cxn>
                  <a:cxn ang="0">
                    <a:pos x="33" y="250"/>
                  </a:cxn>
                  <a:cxn ang="0">
                    <a:pos x="49" y="140"/>
                  </a:cxn>
                  <a:cxn ang="0">
                    <a:pos x="57" y="86"/>
                  </a:cxn>
                  <a:cxn ang="0">
                    <a:pos x="119" y="24"/>
                  </a:cxn>
                  <a:cxn ang="0">
                    <a:pos x="166" y="8"/>
                  </a:cxn>
                  <a:cxn ang="0">
                    <a:pos x="189" y="0"/>
                  </a:cxn>
                  <a:cxn ang="0">
                    <a:pos x="361" y="55"/>
                  </a:cxn>
                  <a:cxn ang="0">
                    <a:pos x="407" y="179"/>
                  </a:cxn>
                  <a:cxn ang="0">
                    <a:pos x="423" y="257"/>
                  </a:cxn>
                  <a:cxn ang="0">
                    <a:pos x="423" y="631"/>
                  </a:cxn>
                  <a:cxn ang="0">
                    <a:pos x="392" y="670"/>
                  </a:cxn>
                  <a:cxn ang="0">
                    <a:pos x="228" y="608"/>
                  </a:cxn>
                  <a:cxn ang="0">
                    <a:pos x="181" y="592"/>
                  </a:cxn>
                  <a:cxn ang="0">
                    <a:pos x="65" y="585"/>
                  </a:cxn>
                  <a:cxn ang="0">
                    <a:pos x="18" y="553"/>
                  </a:cxn>
                </a:cxnLst>
                <a:rect l="0" t="0" r="r" b="b"/>
                <a:pathLst>
                  <a:path w="436" h="670">
                    <a:moveTo>
                      <a:pt x="18" y="553"/>
                    </a:moveTo>
                    <a:cubicBezTo>
                      <a:pt x="0" y="451"/>
                      <a:pt x="17" y="351"/>
                      <a:pt x="33" y="250"/>
                    </a:cubicBezTo>
                    <a:cubicBezTo>
                      <a:pt x="39" y="213"/>
                      <a:pt x="44" y="177"/>
                      <a:pt x="49" y="140"/>
                    </a:cubicBezTo>
                    <a:cubicBezTo>
                      <a:pt x="52" y="122"/>
                      <a:pt x="47" y="101"/>
                      <a:pt x="57" y="86"/>
                    </a:cubicBezTo>
                    <a:cubicBezTo>
                      <a:pt x="73" y="61"/>
                      <a:pt x="91" y="37"/>
                      <a:pt x="119" y="24"/>
                    </a:cubicBezTo>
                    <a:cubicBezTo>
                      <a:pt x="134" y="17"/>
                      <a:pt x="150" y="13"/>
                      <a:pt x="166" y="8"/>
                    </a:cubicBezTo>
                    <a:cubicBezTo>
                      <a:pt x="174" y="5"/>
                      <a:pt x="189" y="0"/>
                      <a:pt x="189" y="0"/>
                    </a:cubicBezTo>
                    <a:cubicBezTo>
                      <a:pt x="247" y="12"/>
                      <a:pt x="311" y="21"/>
                      <a:pt x="361" y="55"/>
                    </a:cubicBezTo>
                    <a:cubicBezTo>
                      <a:pt x="376" y="97"/>
                      <a:pt x="398" y="134"/>
                      <a:pt x="407" y="179"/>
                    </a:cubicBezTo>
                    <a:cubicBezTo>
                      <a:pt x="412" y="205"/>
                      <a:pt x="423" y="257"/>
                      <a:pt x="423" y="257"/>
                    </a:cubicBezTo>
                    <a:cubicBezTo>
                      <a:pt x="436" y="431"/>
                      <a:pt x="436" y="386"/>
                      <a:pt x="423" y="631"/>
                    </a:cubicBezTo>
                    <a:cubicBezTo>
                      <a:pt x="421" y="668"/>
                      <a:pt x="420" y="662"/>
                      <a:pt x="392" y="670"/>
                    </a:cubicBezTo>
                    <a:cubicBezTo>
                      <a:pt x="336" y="652"/>
                      <a:pt x="284" y="627"/>
                      <a:pt x="228" y="608"/>
                    </a:cubicBezTo>
                    <a:cubicBezTo>
                      <a:pt x="226" y="607"/>
                      <a:pt x="183" y="592"/>
                      <a:pt x="181" y="592"/>
                    </a:cubicBezTo>
                    <a:cubicBezTo>
                      <a:pt x="142" y="590"/>
                      <a:pt x="104" y="587"/>
                      <a:pt x="65" y="585"/>
                    </a:cubicBezTo>
                    <a:cubicBezTo>
                      <a:pt x="49" y="574"/>
                      <a:pt x="18" y="553"/>
                      <a:pt x="18" y="553"/>
                    </a:cubicBezTo>
                    <a:close/>
                  </a:path>
                </a:pathLst>
              </a:custGeom>
              <a:blipFill dpi="0" rotWithShape="0">
                <a:blip r:embed="rId3"/>
                <a:srcRect/>
                <a:tile tx="0" ty="0" sx="100000" sy="100000" flip="none" algn="tl"/>
              </a:blipFill>
              <a:ln w="12700" cap="flat" cmpd="sng">
                <a:solidFill>
                  <a:schemeClr val="tx1"/>
                </a:solidFill>
                <a:prstDash val="solid"/>
                <a:round/>
                <a:headEnd type="none" w="sm" len="sm"/>
                <a:tailEnd type="none" w="sm" len="sm"/>
              </a:ln>
              <a:effectLst/>
            </p:spPr>
            <p:txBody>
              <a:bodyPr wrap="none" anchor="ctr"/>
              <a:lstStyle/>
              <a:p>
                <a:endParaRPr lang="en-US"/>
              </a:p>
            </p:txBody>
          </p:sp>
        </p:grpSp>
        <p:sp>
          <p:nvSpPr>
            <p:cNvPr id="173063" name="Text Box 7"/>
            <p:cNvSpPr txBox="1">
              <a:spLocks noChangeArrowheads="1"/>
            </p:cNvSpPr>
            <p:nvPr/>
          </p:nvSpPr>
          <p:spPr bwMode="auto">
            <a:xfrm rot="548779">
              <a:off x="3152" y="2551"/>
              <a:ext cx="178" cy="127"/>
            </a:xfrm>
            <a:prstGeom prst="rect">
              <a:avLst/>
            </a:prstGeom>
            <a:noFill/>
            <a:ln w="12700">
              <a:noFill/>
              <a:miter lim="800000"/>
              <a:headEnd type="none" w="sm" len="sm"/>
              <a:tailEnd type="none" w="sm" len="sm"/>
            </a:ln>
            <a:effectLst/>
          </p:spPr>
          <p:txBody>
            <a:bodyPr wrap="none" lIns="91319" tIns="45658" rIns="91319" bIns="45658">
              <a:spAutoFit/>
            </a:bodyPr>
            <a:lstStyle/>
            <a:p>
              <a:pPr algn="ctr" eaLnBrk="0" hangingPunct="0"/>
              <a:r>
                <a:rPr lang="en-US" sz="1600" b="1">
                  <a:solidFill>
                    <a:schemeClr val="tx2"/>
                  </a:solidFill>
                  <a:effectLst>
                    <a:outerShdw blurRad="38100" dist="38100" dir="2700000" algn="tl">
                      <a:srgbClr val="000000"/>
                    </a:outerShdw>
                  </a:effectLst>
                  <a:latin typeface="Times New Roman" pitchFamily="18" charset="0"/>
                </a:rPr>
                <a:t>RIP</a:t>
              </a:r>
              <a:endParaRPr lang="en-US" sz="2400" b="1">
                <a:solidFill>
                  <a:schemeClr val="tx2"/>
                </a:solidFill>
                <a:effectLst>
                  <a:outerShdw blurRad="38100" dist="38100" dir="2700000" algn="tl">
                    <a:srgbClr val="000000"/>
                  </a:outerShdw>
                </a:effectLst>
                <a:latin typeface="Times New Roman" pitchFamily="18" charset="0"/>
              </a:endParaRPr>
            </a:p>
          </p:txBody>
        </p:sp>
      </p:grpSp>
      <p:sp>
        <p:nvSpPr>
          <p:cNvPr id="173064" name="Rectangle 8"/>
          <p:cNvSpPr>
            <a:spLocks noGrp="1" noChangeArrowheads="1"/>
          </p:cNvSpPr>
          <p:nvPr>
            <p:ph type="title"/>
          </p:nvPr>
        </p:nvSpPr>
        <p:spPr>
          <a:xfrm>
            <a:off x="1828800" y="-152400"/>
            <a:ext cx="8458200" cy="1143000"/>
          </a:xfrm>
        </p:spPr>
        <p:txBody>
          <a:bodyPr>
            <a:normAutofit/>
          </a:bodyPr>
          <a:lstStyle/>
          <a:p>
            <a:r>
              <a:rPr lang="en-US" sz="3200" b="1" dirty="0"/>
              <a:t>Lost: The search for parallelism c1983-1997</a:t>
            </a:r>
            <a:br>
              <a:rPr lang="en-US" sz="3200" b="1" dirty="0"/>
            </a:br>
            <a:r>
              <a:rPr lang="en-US" sz="3200" b="1" dirty="0"/>
              <a:t>DOE and DARPA Adv. </a:t>
            </a:r>
            <a:r>
              <a:rPr lang="en-US" sz="3200" b="1" dirty="0" err="1"/>
              <a:t>Sci</a:t>
            </a:r>
            <a:r>
              <a:rPr lang="en-US" sz="3200" b="1" dirty="0"/>
              <a:t> Comp. Initiative </a:t>
            </a:r>
          </a:p>
        </p:txBody>
      </p:sp>
      <p:sp>
        <p:nvSpPr>
          <p:cNvPr id="173065" name="Rectangle 9"/>
          <p:cNvSpPr>
            <a:spLocks noGrp="1" noChangeArrowheads="1"/>
          </p:cNvSpPr>
          <p:nvPr>
            <p:ph type="body" sz="half" idx="1"/>
          </p:nvPr>
        </p:nvSpPr>
        <p:spPr>
          <a:xfrm>
            <a:off x="1676400" y="838200"/>
            <a:ext cx="3810000" cy="4114800"/>
          </a:xfrm>
        </p:spPr>
        <p:txBody>
          <a:bodyPr>
            <a:noAutofit/>
          </a:bodyPr>
          <a:lstStyle/>
          <a:p>
            <a:pPr>
              <a:lnSpc>
                <a:spcPct val="79000"/>
              </a:lnSpc>
            </a:pPr>
            <a:r>
              <a:rPr lang="en-US" sz="1600" b="1" dirty="0">
                <a:cs typeface="Times New Roman" pitchFamily="18" charset="0"/>
              </a:rPr>
              <a:t>ACRI </a:t>
            </a:r>
            <a:r>
              <a:rPr lang="en-US" sz="1600" b="1" i="1" dirty="0">
                <a:cs typeface="Times New Roman" pitchFamily="18" charset="0"/>
              </a:rPr>
              <a:t>French-Italian program</a:t>
            </a:r>
            <a:endParaRPr lang="en-US" sz="1600" b="1" dirty="0">
              <a:cs typeface="Times New Roman" pitchFamily="18" charset="0"/>
            </a:endParaRPr>
          </a:p>
          <a:p>
            <a:pPr>
              <a:lnSpc>
                <a:spcPct val="79000"/>
              </a:lnSpc>
            </a:pPr>
            <a:r>
              <a:rPr lang="en-US" sz="1600" b="1" dirty="0">
                <a:cs typeface="Times New Roman" pitchFamily="18" charset="0"/>
              </a:rPr>
              <a:t>Alliant </a:t>
            </a:r>
            <a:r>
              <a:rPr lang="en-US" sz="1600" b="1" i="1" dirty="0">
                <a:cs typeface="Times New Roman" pitchFamily="18" charset="0"/>
              </a:rPr>
              <a:t>Proprietary </a:t>
            </a:r>
            <a:r>
              <a:rPr lang="en-US" sz="1600" b="1" i="1" dirty="0" err="1">
                <a:cs typeface="Times New Roman" pitchFamily="18" charset="0"/>
              </a:rPr>
              <a:t>Crayette</a:t>
            </a:r>
            <a:endParaRPr lang="en-US" sz="1600" b="1" dirty="0">
              <a:cs typeface="Times New Roman" pitchFamily="18" charset="0"/>
            </a:endParaRPr>
          </a:p>
          <a:p>
            <a:pPr>
              <a:lnSpc>
                <a:spcPct val="79000"/>
              </a:lnSpc>
            </a:pPr>
            <a:r>
              <a:rPr lang="en-US" sz="1600" b="1" dirty="0">
                <a:cs typeface="Times New Roman" pitchFamily="18" charset="0"/>
              </a:rPr>
              <a:t>American Supercomputer</a:t>
            </a:r>
          </a:p>
          <a:p>
            <a:pPr>
              <a:lnSpc>
                <a:spcPct val="79000"/>
              </a:lnSpc>
            </a:pPr>
            <a:r>
              <a:rPr lang="en-US" sz="1600" b="1" dirty="0" err="1">
                <a:cs typeface="Times New Roman" pitchFamily="18" charset="0"/>
              </a:rPr>
              <a:t>Ametek</a:t>
            </a:r>
            <a:endParaRPr lang="en-US" sz="1600" b="1" dirty="0">
              <a:cs typeface="Times New Roman" pitchFamily="18" charset="0"/>
            </a:endParaRPr>
          </a:p>
          <a:p>
            <a:pPr>
              <a:lnSpc>
                <a:spcPct val="79000"/>
              </a:lnSpc>
            </a:pPr>
            <a:r>
              <a:rPr lang="en-US" sz="1600" b="1" dirty="0">
                <a:cs typeface="Times New Roman" pitchFamily="18" charset="0"/>
              </a:rPr>
              <a:t>Applied Dynamics</a:t>
            </a:r>
          </a:p>
          <a:p>
            <a:pPr>
              <a:lnSpc>
                <a:spcPct val="79000"/>
              </a:lnSpc>
            </a:pPr>
            <a:r>
              <a:rPr lang="en-US" sz="1600" b="1" dirty="0">
                <a:cs typeface="Times New Roman" pitchFamily="18" charset="0"/>
              </a:rPr>
              <a:t>Astronautics  </a:t>
            </a:r>
          </a:p>
          <a:p>
            <a:pPr>
              <a:lnSpc>
                <a:spcPct val="79000"/>
              </a:lnSpc>
            </a:pPr>
            <a:r>
              <a:rPr lang="en-US" sz="1600" b="1" dirty="0">
                <a:cs typeface="Times New Roman" pitchFamily="18" charset="0"/>
              </a:rPr>
              <a:t>BBN</a:t>
            </a:r>
          </a:p>
          <a:p>
            <a:pPr>
              <a:lnSpc>
                <a:spcPct val="79000"/>
              </a:lnSpc>
            </a:pPr>
            <a:r>
              <a:rPr lang="en-US" sz="1600" b="1" dirty="0">
                <a:cs typeface="Times New Roman" pitchFamily="18" charset="0"/>
              </a:rPr>
              <a:t>CDC &gt;ETA </a:t>
            </a:r>
            <a:r>
              <a:rPr lang="en-US" sz="1600" b="1" i="1" dirty="0">
                <a:cs typeface="Times New Roman" pitchFamily="18" charset="0"/>
              </a:rPr>
              <a:t>ECL transition</a:t>
            </a:r>
            <a:endParaRPr lang="en-US" sz="1600" b="1" dirty="0">
              <a:cs typeface="Times New Roman" pitchFamily="18" charset="0"/>
            </a:endParaRPr>
          </a:p>
          <a:p>
            <a:pPr>
              <a:lnSpc>
                <a:spcPct val="79000"/>
              </a:lnSpc>
            </a:pPr>
            <a:r>
              <a:rPr lang="en-US" sz="1600" b="1" dirty="0">
                <a:cs typeface="Times New Roman" pitchFamily="18" charset="0"/>
              </a:rPr>
              <a:t>Cogent </a:t>
            </a:r>
          </a:p>
          <a:p>
            <a:pPr>
              <a:lnSpc>
                <a:spcPct val="79000"/>
              </a:lnSpc>
            </a:pPr>
            <a:r>
              <a:rPr lang="en-US" sz="1600" b="1" dirty="0">
                <a:cs typeface="Times New Roman" pitchFamily="18" charset="0"/>
              </a:rPr>
              <a:t>Convex &gt; HP</a:t>
            </a:r>
          </a:p>
          <a:p>
            <a:pPr>
              <a:lnSpc>
                <a:spcPct val="79000"/>
              </a:lnSpc>
            </a:pPr>
            <a:r>
              <a:rPr lang="en-US" sz="1600" b="1" dirty="0">
                <a:cs typeface="Times New Roman" pitchFamily="18" charset="0"/>
              </a:rPr>
              <a:t>Cray Computer &gt; SRC </a:t>
            </a:r>
            <a:r>
              <a:rPr lang="en-US" sz="1600" b="1" i="1" dirty="0" err="1">
                <a:cs typeface="Times New Roman" pitchFamily="18" charset="0"/>
              </a:rPr>
              <a:t>GaAs</a:t>
            </a:r>
            <a:r>
              <a:rPr lang="en-US" sz="1600" b="1" i="1" dirty="0">
                <a:cs typeface="Times New Roman" pitchFamily="18" charset="0"/>
              </a:rPr>
              <a:t> flaw</a:t>
            </a:r>
            <a:endParaRPr lang="en-US" sz="1600" b="1" dirty="0">
              <a:cs typeface="Times New Roman" pitchFamily="18" charset="0"/>
            </a:endParaRPr>
          </a:p>
          <a:p>
            <a:pPr>
              <a:lnSpc>
                <a:spcPct val="79000"/>
              </a:lnSpc>
            </a:pPr>
            <a:r>
              <a:rPr lang="en-US" sz="1600" b="1" dirty="0">
                <a:cs typeface="Times New Roman" pitchFamily="18" charset="0"/>
              </a:rPr>
              <a:t>Cray Research &gt; SGI &gt; Cray </a:t>
            </a:r>
            <a:r>
              <a:rPr lang="en-US" sz="1600" b="1" i="1" dirty="0">
                <a:cs typeface="Times New Roman" pitchFamily="18" charset="0"/>
              </a:rPr>
              <a:t>Manage</a:t>
            </a:r>
            <a:endParaRPr lang="en-US" sz="1600" b="1" dirty="0">
              <a:cs typeface="Times New Roman" pitchFamily="18" charset="0"/>
            </a:endParaRPr>
          </a:p>
          <a:p>
            <a:pPr>
              <a:lnSpc>
                <a:spcPct val="79000"/>
              </a:lnSpc>
            </a:pPr>
            <a:r>
              <a:rPr lang="en-US" sz="1600" b="1" dirty="0">
                <a:cs typeface="Times New Roman" pitchFamily="18" charset="0"/>
              </a:rPr>
              <a:t>Culler-Harris </a:t>
            </a:r>
          </a:p>
          <a:p>
            <a:pPr>
              <a:lnSpc>
                <a:spcPct val="79000"/>
              </a:lnSpc>
            </a:pPr>
            <a:r>
              <a:rPr lang="en-US" sz="1600" b="1" dirty="0">
                <a:cs typeface="Times New Roman" pitchFamily="18" charset="0"/>
              </a:rPr>
              <a:t>Culler Scientific</a:t>
            </a:r>
            <a:r>
              <a:rPr lang="en-US" sz="1600" b="1" i="1" dirty="0">
                <a:cs typeface="Times New Roman" pitchFamily="18" charset="0"/>
              </a:rPr>
              <a:t> Vapor…</a:t>
            </a:r>
            <a:endParaRPr lang="en-US" sz="1600" b="1" dirty="0">
              <a:cs typeface="Times New Roman" pitchFamily="18" charset="0"/>
            </a:endParaRPr>
          </a:p>
          <a:p>
            <a:pPr>
              <a:lnSpc>
                <a:spcPct val="79000"/>
              </a:lnSpc>
            </a:pPr>
            <a:r>
              <a:rPr lang="en-US" sz="1600" b="1" dirty="0" err="1">
                <a:cs typeface="Times New Roman" pitchFamily="18" charset="0"/>
              </a:rPr>
              <a:t>Cydrome</a:t>
            </a:r>
            <a:r>
              <a:rPr lang="en-US" sz="1600" b="1" dirty="0">
                <a:cs typeface="Times New Roman" pitchFamily="18" charset="0"/>
              </a:rPr>
              <a:t> </a:t>
            </a:r>
            <a:r>
              <a:rPr lang="en-US" sz="1600" b="1" i="1" dirty="0">
                <a:cs typeface="Times New Roman" pitchFamily="18" charset="0"/>
              </a:rPr>
              <a:t>VLIW</a:t>
            </a:r>
          </a:p>
          <a:p>
            <a:pPr>
              <a:lnSpc>
                <a:spcPct val="79000"/>
              </a:lnSpc>
            </a:pPr>
            <a:r>
              <a:rPr lang="en-US" sz="1600" b="1" dirty="0">
                <a:cs typeface="Times New Roman" pitchFamily="18" charset="0"/>
              </a:rPr>
              <a:t>Dana/Ardent/Stellar/</a:t>
            </a:r>
            <a:r>
              <a:rPr lang="en-US" sz="1600" b="1" dirty="0" err="1">
                <a:cs typeface="Times New Roman" pitchFamily="18" charset="0"/>
              </a:rPr>
              <a:t>Stardent</a:t>
            </a:r>
            <a:r>
              <a:rPr lang="en-US" sz="1600" b="1" dirty="0">
                <a:cs typeface="Times New Roman" pitchFamily="18" charset="0"/>
              </a:rPr>
              <a:t> </a:t>
            </a:r>
          </a:p>
          <a:p>
            <a:pPr>
              <a:lnSpc>
                <a:spcPct val="79000"/>
              </a:lnSpc>
            </a:pPr>
            <a:r>
              <a:rPr lang="en-US" sz="1600" b="1" dirty="0" err="1">
                <a:cs typeface="Times New Roman" pitchFamily="18" charset="0"/>
              </a:rPr>
              <a:t>Denelcor</a:t>
            </a:r>
            <a:r>
              <a:rPr lang="en-US" sz="1600" b="1" dirty="0">
                <a:cs typeface="Times New Roman" pitchFamily="18" charset="0"/>
              </a:rPr>
              <a:t> </a:t>
            </a:r>
          </a:p>
          <a:p>
            <a:pPr>
              <a:lnSpc>
                <a:spcPct val="79000"/>
              </a:lnSpc>
            </a:pPr>
            <a:r>
              <a:rPr lang="en-US" sz="1600" b="1" dirty="0">
                <a:cs typeface="Times New Roman" pitchFamily="18" charset="0"/>
              </a:rPr>
              <a:t>Encore</a:t>
            </a:r>
          </a:p>
          <a:p>
            <a:pPr>
              <a:lnSpc>
                <a:spcPct val="79000"/>
              </a:lnSpc>
            </a:pPr>
            <a:r>
              <a:rPr lang="en-US" sz="1600" b="1" dirty="0" err="1">
                <a:cs typeface="Times New Roman" pitchFamily="18" charset="0"/>
              </a:rPr>
              <a:t>Elexsi</a:t>
            </a:r>
            <a:r>
              <a:rPr lang="en-US" sz="1600" b="1" dirty="0">
                <a:cs typeface="Times New Roman" pitchFamily="18" charset="0"/>
              </a:rPr>
              <a:t> </a:t>
            </a:r>
          </a:p>
          <a:p>
            <a:pPr>
              <a:lnSpc>
                <a:spcPct val="79000"/>
              </a:lnSpc>
            </a:pPr>
            <a:r>
              <a:rPr lang="en-US" sz="1600" b="1" dirty="0">
                <a:cs typeface="Times New Roman" pitchFamily="18" charset="0"/>
              </a:rPr>
              <a:t>ETA Systems </a:t>
            </a:r>
            <a:r>
              <a:rPr lang="en-US" sz="1600" b="1" i="1" dirty="0">
                <a:cs typeface="Times New Roman" pitchFamily="18" charset="0"/>
              </a:rPr>
              <a:t>aka </a:t>
            </a:r>
            <a:r>
              <a:rPr lang="en-US" sz="1600" b="1" i="1" dirty="0" err="1">
                <a:cs typeface="Times New Roman" pitchFamily="18" charset="0"/>
              </a:rPr>
              <a:t>CDC;Amdahl</a:t>
            </a:r>
            <a:r>
              <a:rPr lang="en-US" sz="1600" b="1" i="1" dirty="0">
                <a:cs typeface="Times New Roman" pitchFamily="18" charset="0"/>
              </a:rPr>
              <a:t> flaw</a:t>
            </a:r>
            <a:endParaRPr lang="en-US" sz="1600" b="1" dirty="0">
              <a:cs typeface="Times New Roman" pitchFamily="18" charset="0"/>
            </a:endParaRPr>
          </a:p>
          <a:p>
            <a:pPr>
              <a:lnSpc>
                <a:spcPct val="79000"/>
              </a:lnSpc>
            </a:pPr>
            <a:r>
              <a:rPr lang="en-US" sz="1600" b="1" dirty="0">
                <a:cs typeface="Times New Roman" pitchFamily="18" charset="0"/>
              </a:rPr>
              <a:t>Evans and Sutherland Computer</a:t>
            </a:r>
          </a:p>
          <a:p>
            <a:pPr>
              <a:lnSpc>
                <a:spcPct val="79000"/>
              </a:lnSpc>
            </a:pPr>
            <a:r>
              <a:rPr lang="en-US" sz="1600" b="1" dirty="0" err="1">
                <a:cs typeface="Times New Roman" pitchFamily="18" charset="0"/>
              </a:rPr>
              <a:t>Exa</a:t>
            </a:r>
            <a:endParaRPr lang="en-US" sz="1600" b="1" dirty="0">
              <a:cs typeface="Times New Roman" pitchFamily="18" charset="0"/>
            </a:endParaRPr>
          </a:p>
          <a:p>
            <a:pPr>
              <a:lnSpc>
                <a:spcPct val="79000"/>
              </a:lnSpc>
            </a:pPr>
            <a:r>
              <a:rPr lang="en-US" sz="1600" b="1" dirty="0">
                <a:cs typeface="Times New Roman" pitchFamily="18" charset="0"/>
              </a:rPr>
              <a:t>Flexible</a:t>
            </a:r>
          </a:p>
          <a:p>
            <a:pPr>
              <a:lnSpc>
                <a:spcPct val="79000"/>
              </a:lnSpc>
            </a:pPr>
            <a:r>
              <a:rPr lang="en-US" sz="1600" b="1" dirty="0">
                <a:cs typeface="Times New Roman" pitchFamily="18" charset="0"/>
              </a:rPr>
              <a:t>Floating Point Systems </a:t>
            </a:r>
            <a:r>
              <a:rPr lang="en-US" sz="1600" b="1" i="1" dirty="0">
                <a:cs typeface="Times New Roman" pitchFamily="18" charset="0"/>
              </a:rPr>
              <a:t>SUN savior</a:t>
            </a:r>
            <a:endParaRPr lang="en-US" sz="1600" b="1" dirty="0">
              <a:cs typeface="Times New Roman" pitchFamily="18" charset="0"/>
            </a:endParaRPr>
          </a:p>
          <a:p>
            <a:pPr>
              <a:lnSpc>
                <a:spcPct val="79000"/>
              </a:lnSpc>
            </a:pPr>
            <a:r>
              <a:rPr lang="en-US" sz="1600" b="1" dirty="0">
                <a:cs typeface="Times New Roman" pitchFamily="18" charset="0"/>
              </a:rPr>
              <a:t>Galaxy YH-1 </a:t>
            </a:r>
          </a:p>
          <a:p>
            <a:pPr>
              <a:lnSpc>
                <a:spcPct val="79000"/>
              </a:lnSpc>
            </a:pPr>
            <a:endParaRPr lang="en-US" sz="1600" b="1" dirty="0">
              <a:cs typeface="Times New Roman" pitchFamily="18" charset="0"/>
            </a:endParaRPr>
          </a:p>
          <a:p>
            <a:pPr>
              <a:lnSpc>
                <a:spcPct val="79000"/>
              </a:lnSpc>
            </a:pPr>
            <a:endParaRPr lang="en-US" sz="1600" b="1" dirty="0">
              <a:cs typeface="Times New Roman" pitchFamily="18" charset="0"/>
            </a:endParaRPr>
          </a:p>
          <a:p>
            <a:pPr>
              <a:lnSpc>
                <a:spcPct val="79000"/>
              </a:lnSpc>
            </a:pPr>
            <a:endParaRPr lang="en-US" sz="1600" b="1" dirty="0">
              <a:cs typeface="Times New Roman" pitchFamily="18" charset="0"/>
            </a:endParaRPr>
          </a:p>
          <a:p>
            <a:pPr>
              <a:lnSpc>
                <a:spcPct val="79000"/>
              </a:lnSpc>
            </a:pPr>
            <a:endParaRPr lang="en-U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448800" cy="1143000"/>
          </a:xfrm>
        </p:spPr>
        <p:txBody>
          <a:bodyPr>
            <a:noAutofit/>
          </a:bodyPr>
          <a:lstStyle/>
          <a:p>
            <a:r>
              <a:rPr lang="en-US" sz="3200" b="1" dirty="0"/>
              <a:t>ASCI: Accelerated Strategic Computing Initiative </a:t>
            </a:r>
            <a:r>
              <a:rPr lang="en-US" sz="2800" b="1" dirty="0"/>
              <a:t/>
            </a:r>
            <a:br>
              <a:rPr lang="en-US" sz="2800" b="1" dirty="0"/>
            </a:br>
            <a:r>
              <a:rPr lang="en-US" sz="3200" b="1" dirty="0"/>
              <a:t>=&gt;ASC: Advanced Simulation and Computing</a:t>
            </a:r>
            <a:br>
              <a:rPr lang="en-US" sz="3200" b="1" dirty="0"/>
            </a:br>
            <a:r>
              <a:rPr lang="en-US" sz="2000" b="1" dirty="0"/>
              <a:t>from Alex R. </a:t>
            </a:r>
            <a:r>
              <a:rPr lang="en-US" sz="2000" b="1" dirty="0" err="1"/>
              <a:t>Larzelere</a:t>
            </a:r>
            <a:r>
              <a:rPr lang="en-US" sz="2000" b="1" dirty="0"/>
              <a:t> II, History of ASCI, </a:t>
            </a:r>
            <a:r>
              <a:rPr lang="en-US" sz="2800" b="1" u="sng" dirty="0"/>
              <a:t>1995-2005</a:t>
            </a:r>
            <a:r>
              <a:rPr lang="en-US" sz="2000" b="1" dirty="0"/>
              <a:t> </a:t>
            </a:r>
            <a:endParaRPr lang="en-US" sz="3200" b="1" dirty="0"/>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371600"/>
            <a:ext cx="8305800" cy="5411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21352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52400" y="76200"/>
            <a:ext cx="11506200" cy="1143000"/>
          </a:xfrm>
        </p:spPr>
        <p:txBody>
          <a:bodyPr/>
          <a:lstStyle/>
          <a:p>
            <a:r>
              <a:rPr lang="en-US" b="1" dirty="0" smtClean="0"/>
              <a:t>ASCI Red 1997-2005 at Sandia National Lab</a:t>
            </a:r>
            <a:endParaRPr lang="en-US" b="1" dirty="0"/>
          </a:p>
        </p:txBody>
      </p:sp>
      <p:sp>
        <p:nvSpPr>
          <p:cNvPr id="6" name="Content Placeholder 5"/>
          <p:cNvSpPr>
            <a:spLocks noGrp="1"/>
          </p:cNvSpPr>
          <p:nvPr>
            <p:ph idx="1"/>
          </p:nvPr>
        </p:nvSpPr>
        <p:spPr>
          <a:xfrm>
            <a:off x="7543800" y="1728401"/>
            <a:ext cx="4114800" cy="4525963"/>
          </a:xfrm>
        </p:spPr>
        <p:txBody>
          <a:bodyPr/>
          <a:lstStyle/>
          <a:p>
            <a:r>
              <a:rPr lang="en-US" sz="3600" dirty="0" smtClean="0"/>
              <a:t>June </a:t>
            </a:r>
            <a:r>
              <a:rPr lang="en-US" sz="3600" u="sng" dirty="0" smtClean="0"/>
              <a:t>1997-2000</a:t>
            </a:r>
          </a:p>
          <a:p>
            <a:r>
              <a:rPr lang="en-US" sz="3600" dirty="0" smtClean="0"/>
              <a:t>1.3-2.5 </a:t>
            </a:r>
            <a:r>
              <a:rPr lang="en-US" sz="3600" dirty="0" err="1" smtClean="0"/>
              <a:t>Tflops</a:t>
            </a:r>
            <a:endParaRPr lang="en-US" sz="2400" dirty="0"/>
          </a:p>
          <a:p>
            <a:r>
              <a:rPr lang="en-US" sz="3600" dirty="0" smtClean="0"/>
              <a:t>9,216-9632 </a:t>
            </a:r>
            <a:r>
              <a:rPr lang="en-US" sz="3600" dirty="0" err="1" smtClean="0"/>
              <a:t>proc</a:t>
            </a:r>
            <a:r>
              <a:rPr lang="en-US" sz="3600" dirty="0" smtClean="0"/>
              <a:t> </a:t>
            </a:r>
            <a:br>
              <a:rPr lang="en-US" sz="3600" dirty="0" smtClean="0"/>
            </a:br>
            <a:r>
              <a:rPr lang="en-US" sz="3600" dirty="0" smtClean="0"/>
              <a:t>640 disks</a:t>
            </a:r>
            <a:r>
              <a:rPr lang="en-US" sz="3600" dirty="0"/>
              <a:t>, </a:t>
            </a:r>
            <a:r>
              <a:rPr lang="en-US" sz="3600" dirty="0" smtClean="0"/>
              <a:t/>
            </a:r>
            <a:br>
              <a:rPr lang="en-US" sz="3600" dirty="0" smtClean="0"/>
            </a:br>
            <a:r>
              <a:rPr lang="en-US" sz="3600" dirty="0" smtClean="0"/>
              <a:t>1,540 PS, </a:t>
            </a:r>
            <a:br>
              <a:rPr lang="en-US" sz="3600" dirty="0" smtClean="0"/>
            </a:br>
            <a:r>
              <a:rPr lang="en-US" sz="3600" dirty="0" smtClean="0"/>
              <a:t>616 interconnect</a:t>
            </a:r>
            <a:endParaRPr lang="en-US" sz="3600"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859" y="1219200"/>
            <a:ext cx="637817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8308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457200"/>
            <a:ext cx="8991600" cy="639760"/>
          </a:xfrm>
        </p:spPr>
        <p:txBody>
          <a:bodyPr>
            <a:noAutofit/>
          </a:bodyPr>
          <a:lstStyle/>
          <a:p>
            <a:r>
              <a:rPr lang="en-US" sz="3200" b="1" dirty="0"/>
              <a:t>Japanese Earth Simulator (NEC)</a:t>
            </a:r>
            <a:br>
              <a:rPr lang="en-US" sz="3200" b="1" dirty="0"/>
            </a:br>
            <a:r>
              <a:rPr lang="en-US" sz="3200" b="1" dirty="0"/>
              <a:t>2002-2004 35 Teraflops 5,000 vector processors</a:t>
            </a:r>
            <a:br>
              <a:rPr lang="en-US" sz="3200" b="1" dirty="0"/>
            </a:br>
            <a:r>
              <a:rPr lang="en-US" sz="3200" b="1" dirty="0"/>
              <a:t>…Stimulant for ASCI</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989" y="1580866"/>
            <a:ext cx="8007397" cy="5124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84519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3124373066"/>
              </p:ext>
            </p:extLst>
          </p:nvPr>
        </p:nvGraphicFramePr>
        <p:xfrm>
          <a:off x="609600" y="21771"/>
          <a:ext cx="105156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p:cNvSpPr/>
          <p:nvPr/>
        </p:nvSpPr>
        <p:spPr>
          <a:xfrm>
            <a:off x="1981200" y="2438400"/>
            <a:ext cx="4800600" cy="3429000"/>
          </a:xfrm>
          <a:prstGeom prst="rect">
            <a:avLst/>
          </a:prstGeom>
          <a:solidFill>
            <a:srgbClr val="FF000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black"/>
                </a:solidFill>
              </a:rPr>
              <a:t>Seymour Cray </a:t>
            </a:r>
          </a:p>
          <a:p>
            <a:pPr algn="ctr"/>
            <a:r>
              <a:rPr lang="en-US" sz="2800" b="1" dirty="0">
                <a:solidFill>
                  <a:prstClr val="black"/>
                </a:solidFill>
              </a:rPr>
              <a:t>Mono-computers</a:t>
            </a:r>
          </a:p>
          <a:p>
            <a:pPr algn="ctr"/>
            <a:endParaRPr lang="en-US" sz="2000" dirty="0">
              <a:solidFill>
                <a:prstClr val="white"/>
              </a:solidFill>
            </a:endParaRPr>
          </a:p>
          <a:p>
            <a:pPr algn="ctr"/>
            <a:endParaRPr lang="en-US" sz="2000" dirty="0">
              <a:solidFill>
                <a:prstClr val="white"/>
              </a:solidFill>
            </a:endParaRPr>
          </a:p>
          <a:p>
            <a:pPr algn="ctr"/>
            <a:endParaRPr lang="en-US" sz="2000" dirty="0">
              <a:solidFill>
                <a:prstClr val="white"/>
              </a:solidFill>
            </a:endParaRPr>
          </a:p>
          <a:p>
            <a:pPr algn="ctr"/>
            <a:endParaRPr lang="en-US" sz="2000" dirty="0">
              <a:solidFill>
                <a:prstClr val="white"/>
              </a:solidFill>
            </a:endParaRPr>
          </a:p>
          <a:p>
            <a:pPr algn="ctr"/>
            <a:endParaRPr lang="en-US" sz="2000" dirty="0">
              <a:solidFill>
                <a:prstClr val="white"/>
              </a:solidFill>
            </a:endParaRPr>
          </a:p>
          <a:p>
            <a:pPr algn="ctr"/>
            <a:endParaRPr lang="en-US" sz="2000" dirty="0">
              <a:solidFill>
                <a:prstClr val="white"/>
              </a:solidFill>
            </a:endParaRPr>
          </a:p>
          <a:p>
            <a:pPr algn="ctr"/>
            <a:endParaRPr lang="en-US" sz="2000" dirty="0">
              <a:solidFill>
                <a:prstClr val="white"/>
              </a:solidFill>
            </a:endParaRPr>
          </a:p>
          <a:p>
            <a:pPr algn="ctr"/>
            <a:endParaRPr lang="en-US" sz="2000" dirty="0">
              <a:solidFill>
                <a:prstClr val="white"/>
              </a:solidFill>
            </a:endParaRPr>
          </a:p>
          <a:p>
            <a:pPr algn="ctr"/>
            <a:endParaRPr lang="en-US" sz="2000" dirty="0">
              <a:solidFill>
                <a:prstClr val="white"/>
              </a:solidFill>
            </a:endParaRPr>
          </a:p>
        </p:txBody>
      </p:sp>
      <p:sp>
        <p:nvSpPr>
          <p:cNvPr id="2" name="TextBox 1"/>
          <p:cNvSpPr txBox="1"/>
          <p:nvPr/>
        </p:nvSpPr>
        <p:spPr>
          <a:xfrm>
            <a:off x="5105400" y="3657601"/>
            <a:ext cx="4953000" cy="1323439"/>
          </a:xfrm>
          <a:prstGeom prst="rect">
            <a:avLst/>
          </a:prstGeom>
          <a:noFill/>
        </p:spPr>
        <p:txBody>
          <a:bodyPr wrap="square" rtlCol="0">
            <a:spAutoFit/>
          </a:bodyPr>
          <a:lstStyle/>
          <a:p>
            <a:r>
              <a:rPr lang="en-US" b="1" dirty="0">
                <a:solidFill>
                  <a:srgbClr val="FF0000"/>
                </a:solidFill>
              </a:rPr>
              <a:t>                  </a:t>
            </a:r>
            <a:r>
              <a:rPr lang="en-US" sz="2000" b="1" dirty="0">
                <a:solidFill>
                  <a:srgbClr val="FF0000"/>
                </a:solidFill>
              </a:rPr>
              <a:t>         2x per year (1000x per decade)</a:t>
            </a:r>
          </a:p>
          <a:p>
            <a:endParaRPr lang="en-US" sz="2000" b="1" dirty="0">
              <a:solidFill>
                <a:srgbClr val="FF0000"/>
              </a:solidFill>
            </a:endParaRPr>
          </a:p>
          <a:p>
            <a:endParaRPr lang="en-US" sz="2000" b="1" dirty="0">
              <a:solidFill>
                <a:srgbClr val="FF0000"/>
              </a:solidFill>
            </a:endParaRPr>
          </a:p>
          <a:p>
            <a:r>
              <a:rPr lang="en-US" sz="2000" b="1" dirty="0">
                <a:solidFill>
                  <a:srgbClr val="FF0000"/>
                </a:solidFill>
              </a:rPr>
              <a:t>40% per year (100x per decade)   </a:t>
            </a:r>
          </a:p>
        </p:txBody>
      </p:sp>
    </p:spTree>
    <p:extLst>
      <p:ext uri="{BB962C8B-B14F-4D97-AF65-F5344CB8AC3E}">
        <p14:creationId xmlns:p14="http://schemas.microsoft.com/office/powerpoint/2010/main" val="31811813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IBM BlueGene/L Nov 2004-2007</a:t>
            </a:r>
            <a:br>
              <a:rPr lang="en-US" b="1" dirty="0" smtClean="0"/>
            </a:br>
            <a:r>
              <a:rPr lang="en-US" b="1" dirty="0" smtClean="0"/>
              <a:t>at LLNL:  212Kcores, 600 </a:t>
            </a:r>
            <a:r>
              <a:rPr lang="en-US" b="1" dirty="0" err="1" smtClean="0"/>
              <a:t>Tflops</a:t>
            </a:r>
            <a:endParaRPr lang="en-US" b="1" dirty="0"/>
          </a:p>
        </p:txBody>
      </p:sp>
      <p:pic>
        <p:nvPicPr>
          <p:cNvPr id="5" name="Picture 4"/>
          <p:cNvPicPr>
            <a:picLocks noChangeAspect="1"/>
          </p:cNvPicPr>
          <p:nvPr/>
        </p:nvPicPr>
        <p:blipFill>
          <a:blip r:embed="rId2"/>
          <a:stretch>
            <a:fillRect/>
          </a:stretch>
        </p:blipFill>
        <p:spPr>
          <a:xfrm>
            <a:off x="2112973" y="1981200"/>
            <a:ext cx="8096250" cy="4286250"/>
          </a:xfrm>
          <a:prstGeom prst="rect">
            <a:avLst/>
          </a:prstGeom>
        </p:spPr>
      </p:pic>
    </p:spTree>
    <p:extLst>
      <p:ext uri="{BB962C8B-B14F-4D97-AF65-F5344CB8AC3E}">
        <p14:creationId xmlns:p14="http://schemas.microsoft.com/office/powerpoint/2010/main" val="40567424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29485185"/>
              </p:ext>
            </p:extLst>
          </p:nvPr>
        </p:nvGraphicFramePr>
        <p:xfrm>
          <a:off x="1828800" y="208034"/>
          <a:ext cx="8839200" cy="6441932"/>
        </p:xfrm>
        <a:graphic>
          <a:graphicData uri="http://schemas.openxmlformats.org/drawingml/2006/table">
            <a:tbl>
              <a:tblPr/>
              <a:tblGrid>
                <a:gridCol w="4220518"/>
                <a:gridCol w="1659666"/>
                <a:gridCol w="1722412"/>
                <a:gridCol w="1236604"/>
              </a:tblGrid>
              <a:tr h="376640">
                <a:tc>
                  <a:txBody>
                    <a:bodyPr/>
                    <a:lstStyle/>
                    <a:p>
                      <a:pPr algn="l" fontAlgn="t"/>
                      <a:endParaRPr lang="en-US" sz="2800" b="1" i="0" u="none" strike="noStrike" dirty="0">
                        <a:solidFill>
                          <a:srgbClr val="000000"/>
                        </a:solidFill>
                        <a:effectLst/>
                        <a:latin typeface="Calibri"/>
                      </a:endParaRPr>
                    </a:p>
                  </a:txBody>
                  <a:tcPr marL="9525" marR="9525" marT="9525" marB="0">
                    <a:lnL>
                      <a:noFill/>
                    </a:lnL>
                    <a:lnR>
                      <a:noFill/>
                    </a:lnR>
                    <a:lnT>
                      <a:noFill/>
                    </a:lnT>
                    <a:lnB>
                      <a:noFill/>
                    </a:lnB>
                  </a:tcPr>
                </a:tc>
                <a:tc>
                  <a:txBody>
                    <a:bodyPr/>
                    <a:lstStyle/>
                    <a:p>
                      <a:pPr algn="l" fontAlgn="t"/>
                      <a:r>
                        <a:rPr lang="en-US" sz="2800" b="1" i="0" u="none" strike="noStrike" dirty="0">
                          <a:solidFill>
                            <a:srgbClr val="000000"/>
                          </a:solidFill>
                          <a:effectLst/>
                          <a:latin typeface="Calibri"/>
                        </a:rPr>
                        <a:t>Cray</a:t>
                      </a:r>
                    </a:p>
                  </a:txBody>
                  <a:tcPr marL="9525" marR="9525" marT="9525" marB="0">
                    <a:lnL>
                      <a:noFill/>
                    </a:lnL>
                    <a:lnR>
                      <a:noFill/>
                    </a:lnR>
                    <a:lnT>
                      <a:noFill/>
                    </a:lnT>
                    <a:lnB>
                      <a:noFill/>
                    </a:lnB>
                  </a:tcPr>
                </a:tc>
                <a:tc>
                  <a:txBody>
                    <a:bodyPr/>
                    <a:lstStyle/>
                    <a:p>
                      <a:pPr algn="l" fontAlgn="t"/>
                      <a:r>
                        <a:rPr lang="en-US" sz="2800" b="1" i="0" u="none" strike="noStrike">
                          <a:solidFill>
                            <a:srgbClr val="000000"/>
                          </a:solidFill>
                          <a:effectLst/>
                          <a:latin typeface="Calibri"/>
                        </a:rPr>
                        <a:t>IBM</a:t>
                      </a:r>
                    </a:p>
                  </a:txBody>
                  <a:tcPr marL="9525" marR="9525" marT="9525" marB="0">
                    <a:lnL>
                      <a:noFill/>
                    </a:lnL>
                    <a:lnR>
                      <a:noFill/>
                    </a:lnR>
                    <a:lnT>
                      <a:noFill/>
                    </a:lnT>
                    <a:lnB>
                      <a:noFill/>
                    </a:lnB>
                  </a:tcPr>
                </a:tc>
                <a:tc>
                  <a:txBody>
                    <a:bodyPr/>
                    <a:lstStyle/>
                    <a:p>
                      <a:pPr algn="l" fontAlgn="t"/>
                      <a:r>
                        <a:rPr lang="en-US" sz="2800" b="1" i="0" u="none" strike="noStrike" dirty="0">
                          <a:solidFill>
                            <a:srgbClr val="000000"/>
                          </a:solidFill>
                          <a:effectLst/>
                          <a:latin typeface="Calibri"/>
                        </a:rPr>
                        <a:t>Fujitsu</a:t>
                      </a:r>
                    </a:p>
                  </a:txBody>
                  <a:tcPr marL="9525" marR="9525" marT="9525" marB="0">
                    <a:lnL>
                      <a:noFill/>
                    </a:lnL>
                    <a:lnR>
                      <a:noFill/>
                    </a:lnR>
                    <a:lnT>
                      <a:noFill/>
                    </a:lnT>
                    <a:lnB>
                      <a:noFill/>
                    </a:lnB>
                  </a:tcPr>
                </a:tc>
              </a:tr>
              <a:tr h="317331">
                <a:tc>
                  <a:txBody>
                    <a:bodyPr/>
                    <a:lstStyle/>
                    <a:p>
                      <a:pPr algn="l" fontAlgn="t"/>
                      <a:r>
                        <a:rPr lang="en-US" sz="2000" b="1" i="0" u="none" strike="noStrike" dirty="0">
                          <a:solidFill>
                            <a:srgbClr val="000000"/>
                          </a:solidFill>
                          <a:effectLst/>
                          <a:latin typeface="Calibri"/>
                        </a:rPr>
                        <a:t>Highest in</a:t>
                      </a:r>
                    </a:p>
                  </a:txBody>
                  <a:tcPr marL="9525" marR="9525" marT="9525" marB="0">
                    <a:lnL>
                      <a:noFill/>
                    </a:lnL>
                    <a:lnR>
                      <a:noFill/>
                    </a:lnR>
                    <a:lnT>
                      <a:noFill/>
                    </a:lnT>
                    <a:lnB>
                      <a:noFill/>
                    </a:lnB>
                  </a:tcPr>
                </a:tc>
                <a:tc>
                  <a:txBody>
                    <a:bodyPr/>
                    <a:lstStyle/>
                    <a:p>
                      <a:pPr algn="l" fontAlgn="t"/>
                      <a:r>
                        <a:rPr lang="en-US" sz="1800" b="1" i="0" u="none" strike="noStrike" dirty="0" smtClean="0">
                          <a:solidFill>
                            <a:srgbClr val="000000"/>
                          </a:solidFill>
                          <a:effectLst/>
                          <a:latin typeface="Calibri"/>
                        </a:rPr>
                        <a:t>2012 Nov</a:t>
                      </a:r>
                      <a:endParaRPr lang="en-US" sz="1800" b="1" i="0" u="none" strike="noStrike" dirty="0">
                        <a:solidFill>
                          <a:srgbClr val="000000"/>
                        </a:solidFill>
                        <a:effectLst/>
                        <a:latin typeface="Calibri"/>
                      </a:endParaRPr>
                    </a:p>
                  </a:txBody>
                  <a:tcPr marL="9525" marR="9525" marT="9525" marB="0">
                    <a:lnL>
                      <a:noFill/>
                    </a:lnL>
                    <a:lnR>
                      <a:noFill/>
                    </a:lnR>
                    <a:lnT>
                      <a:noFill/>
                    </a:lnT>
                    <a:lnB>
                      <a:noFill/>
                    </a:lnB>
                  </a:tcPr>
                </a:tc>
                <a:tc>
                  <a:txBody>
                    <a:bodyPr/>
                    <a:lstStyle/>
                    <a:p>
                      <a:pPr algn="l" fontAlgn="t"/>
                      <a:r>
                        <a:rPr lang="en-US" sz="1800" b="1" i="0" u="none" strike="noStrike" dirty="0" smtClean="0">
                          <a:solidFill>
                            <a:srgbClr val="000000"/>
                          </a:solidFill>
                          <a:effectLst/>
                          <a:latin typeface="Calibri"/>
                        </a:rPr>
                        <a:t>2012</a:t>
                      </a:r>
                      <a:r>
                        <a:rPr lang="en-US" sz="1800" b="1" i="0" u="none" strike="noStrike" baseline="0" dirty="0" smtClean="0">
                          <a:solidFill>
                            <a:srgbClr val="000000"/>
                          </a:solidFill>
                          <a:effectLst/>
                          <a:latin typeface="Calibri"/>
                        </a:rPr>
                        <a:t> </a:t>
                      </a:r>
                      <a:r>
                        <a:rPr lang="en-US" sz="1800" b="1" i="0" u="none" strike="noStrike" dirty="0" smtClean="0">
                          <a:solidFill>
                            <a:srgbClr val="000000"/>
                          </a:solidFill>
                          <a:effectLst/>
                          <a:latin typeface="Calibri"/>
                        </a:rPr>
                        <a:t>June</a:t>
                      </a:r>
                      <a:endParaRPr lang="en-US" sz="1800" b="1" i="0" u="none" strike="noStrike" dirty="0">
                        <a:solidFill>
                          <a:srgbClr val="000000"/>
                        </a:solidFill>
                        <a:effectLst/>
                        <a:latin typeface="Calibri"/>
                      </a:endParaRPr>
                    </a:p>
                  </a:txBody>
                  <a:tcPr marL="9525" marR="9525" marT="9525" marB="0">
                    <a:lnL>
                      <a:noFill/>
                    </a:lnL>
                    <a:lnR>
                      <a:noFill/>
                    </a:lnR>
                    <a:lnT>
                      <a:noFill/>
                    </a:lnT>
                    <a:lnB>
                      <a:noFill/>
                    </a:lnB>
                  </a:tcPr>
                </a:tc>
                <a:tc>
                  <a:txBody>
                    <a:bodyPr/>
                    <a:lstStyle/>
                    <a:p>
                      <a:pPr algn="l" fontAlgn="t"/>
                      <a:r>
                        <a:rPr lang="en-US" sz="1800" b="1" i="0" u="none" strike="noStrike" dirty="0" smtClean="0">
                          <a:solidFill>
                            <a:srgbClr val="000000"/>
                          </a:solidFill>
                          <a:effectLst/>
                          <a:latin typeface="Calibri"/>
                        </a:rPr>
                        <a:t>2011 June</a:t>
                      </a:r>
                      <a:endParaRPr lang="en-US" sz="1800" b="1" i="0" u="none" strike="noStrike" dirty="0">
                        <a:solidFill>
                          <a:srgbClr val="000000"/>
                        </a:solidFill>
                        <a:effectLst/>
                        <a:latin typeface="Calibri"/>
                      </a:endParaRPr>
                    </a:p>
                  </a:txBody>
                  <a:tcPr marL="9525" marR="9525" marT="9525" marB="0">
                    <a:lnL>
                      <a:noFill/>
                    </a:lnL>
                    <a:lnR>
                      <a:noFill/>
                    </a:lnR>
                    <a:lnT>
                      <a:noFill/>
                    </a:lnT>
                    <a:lnB>
                      <a:noFill/>
                    </a:lnB>
                  </a:tcPr>
                </a:tc>
              </a:tr>
              <a:tr h="317331">
                <a:tc>
                  <a:txBody>
                    <a:bodyPr/>
                    <a:lstStyle/>
                    <a:p>
                      <a:pPr algn="l" fontAlgn="t"/>
                      <a:r>
                        <a:rPr lang="en-US" sz="2000" b="1" i="0" u="none" strike="noStrike">
                          <a:solidFill>
                            <a:srgbClr val="000000"/>
                          </a:solidFill>
                          <a:effectLst/>
                          <a:latin typeface="Calibri"/>
                        </a:rPr>
                        <a:t>Power (Mwatts)</a:t>
                      </a:r>
                    </a:p>
                  </a:txBody>
                  <a:tcPr marL="9525" marR="9525" marT="9525" marB="0">
                    <a:lnL>
                      <a:noFill/>
                    </a:lnL>
                    <a:lnR>
                      <a:noFill/>
                    </a:lnR>
                    <a:lnT>
                      <a:noFill/>
                    </a:lnT>
                    <a:lnB>
                      <a:noFill/>
                    </a:lnB>
                  </a:tcPr>
                </a:tc>
                <a:tc>
                  <a:txBody>
                    <a:bodyPr/>
                    <a:lstStyle/>
                    <a:p>
                      <a:pPr algn="l" fontAlgn="t"/>
                      <a:r>
                        <a:rPr lang="en-US" sz="1800" b="1" i="0" u="none" strike="noStrike" dirty="0">
                          <a:solidFill>
                            <a:schemeClr val="tx1"/>
                          </a:solidFill>
                          <a:effectLst/>
                          <a:latin typeface="Calibri"/>
                        </a:rPr>
                        <a:t>8.2</a:t>
                      </a:r>
                    </a:p>
                  </a:txBody>
                  <a:tcPr marL="9525" marR="9525" marT="9525" marB="0">
                    <a:lnL>
                      <a:noFill/>
                    </a:lnL>
                    <a:lnR>
                      <a:noFill/>
                    </a:lnR>
                    <a:lnT>
                      <a:noFill/>
                    </a:lnT>
                    <a:lnB>
                      <a:noFill/>
                    </a:lnB>
                  </a:tcPr>
                </a:tc>
                <a:tc>
                  <a:txBody>
                    <a:bodyPr/>
                    <a:lstStyle/>
                    <a:p>
                      <a:pPr algn="l" fontAlgn="t"/>
                      <a:r>
                        <a:rPr lang="en-US" sz="1800" b="1" i="0" u="none" strike="noStrike">
                          <a:solidFill>
                            <a:srgbClr val="000000"/>
                          </a:solidFill>
                          <a:effectLst/>
                          <a:latin typeface="Calibri"/>
                        </a:rPr>
                        <a:t>7.9</a:t>
                      </a:r>
                    </a:p>
                  </a:txBody>
                  <a:tcPr marL="9525" marR="9525" marT="9525" marB="0">
                    <a:lnL>
                      <a:noFill/>
                    </a:lnL>
                    <a:lnR>
                      <a:noFill/>
                    </a:lnR>
                    <a:lnT>
                      <a:noFill/>
                    </a:lnT>
                    <a:lnB>
                      <a:noFill/>
                    </a:lnB>
                  </a:tcPr>
                </a:tc>
                <a:tc>
                  <a:txBody>
                    <a:bodyPr/>
                    <a:lstStyle/>
                    <a:p>
                      <a:pPr algn="l" fontAlgn="t"/>
                      <a:r>
                        <a:rPr lang="en-US" sz="1800" b="1" i="0" u="none" strike="noStrike">
                          <a:solidFill>
                            <a:srgbClr val="000000"/>
                          </a:solidFill>
                          <a:effectLst/>
                          <a:latin typeface="Calibri"/>
                        </a:rPr>
                        <a:t>12.6</a:t>
                      </a:r>
                    </a:p>
                  </a:txBody>
                  <a:tcPr marL="9525" marR="9525" marT="9525" marB="0">
                    <a:lnL>
                      <a:noFill/>
                    </a:lnL>
                    <a:lnR>
                      <a:noFill/>
                    </a:lnR>
                    <a:lnT>
                      <a:noFill/>
                    </a:lnT>
                    <a:lnB>
                      <a:noFill/>
                    </a:lnB>
                  </a:tcPr>
                </a:tc>
              </a:tr>
              <a:tr h="317331">
                <a:tc>
                  <a:txBody>
                    <a:bodyPr/>
                    <a:lstStyle/>
                    <a:p>
                      <a:pPr algn="l" fontAlgn="t"/>
                      <a:r>
                        <a:rPr lang="en-US" sz="2000" b="1" i="0" u="none" strike="noStrike">
                          <a:solidFill>
                            <a:srgbClr val="000000"/>
                          </a:solidFill>
                          <a:effectLst/>
                          <a:latin typeface="Calibri"/>
                        </a:rPr>
                        <a:t>Space Sq. meters</a:t>
                      </a:r>
                    </a:p>
                  </a:txBody>
                  <a:tcPr marL="9525" marR="9525" marT="9525" marB="0">
                    <a:lnL>
                      <a:noFill/>
                    </a:lnL>
                    <a:lnR>
                      <a:noFill/>
                    </a:lnR>
                    <a:lnT>
                      <a:noFill/>
                    </a:lnT>
                    <a:lnB>
                      <a:noFill/>
                    </a:lnB>
                  </a:tcPr>
                </a:tc>
                <a:tc>
                  <a:txBody>
                    <a:bodyPr/>
                    <a:lstStyle/>
                    <a:p>
                      <a:pPr algn="l" fontAlgn="t"/>
                      <a:r>
                        <a:rPr lang="en-US" sz="1800" b="1" i="0" u="none" strike="noStrike" dirty="0">
                          <a:solidFill>
                            <a:srgbClr val="000000"/>
                          </a:solidFill>
                          <a:effectLst/>
                          <a:latin typeface="Calibri"/>
                        </a:rPr>
                        <a:t>404</a:t>
                      </a:r>
                    </a:p>
                  </a:txBody>
                  <a:tcPr marL="9525" marR="9525" marT="9525" marB="0">
                    <a:lnL>
                      <a:noFill/>
                    </a:lnL>
                    <a:lnR>
                      <a:noFill/>
                    </a:lnR>
                    <a:lnT>
                      <a:noFill/>
                    </a:lnT>
                    <a:lnB>
                      <a:noFill/>
                    </a:lnB>
                  </a:tcPr>
                </a:tc>
                <a:tc>
                  <a:txBody>
                    <a:bodyPr/>
                    <a:lstStyle/>
                    <a:p>
                      <a:pPr algn="l" fontAlgn="t"/>
                      <a:r>
                        <a:rPr lang="en-US" sz="1800" b="1" i="0" u="none" strike="noStrike">
                          <a:solidFill>
                            <a:srgbClr val="000000"/>
                          </a:solidFill>
                          <a:effectLst/>
                          <a:latin typeface="Calibri"/>
                        </a:rPr>
                        <a:t>280</a:t>
                      </a:r>
                    </a:p>
                  </a:txBody>
                  <a:tcPr marL="9525" marR="9525" marT="9525" marB="0">
                    <a:lnL>
                      <a:noFill/>
                    </a:lnL>
                    <a:lnR>
                      <a:noFill/>
                    </a:lnR>
                    <a:lnT>
                      <a:noFill/>
                    </a:lnT>
                    <a:lnB>
                      <a:noFill/>
                    </a:lnB>
                  </a:tcPr>
                </a:tc>
                <a:tc>
                  <a:txBody>
                    <a:bodyPr/>
                    <a:lstStyle/>
                    <a:p>
                      <a:pPr algn="l" fontAlgn="t"/>
                      <a:endParaRPr lang="en-US" sz="1800" b="1" i="0" u="none" strike="noStrike">
                        <a:solidFill>
                          <a:srgbClr val="000000"/>
                        </a:solidFill>
                        <a:effectLst/>
                        <a:latin typeface="Calibri"/>
                      </a:endParaRPr>
                    </a:p>
                  </a:txBody>
                  <a:tcPr marL="9525" marR="9525" marT="9525" marB="0">
                    <a:lnL>
                      <a:noFill/>
                    </a:lnL>
                    <a:lnR>
                      <a:noFill/>
                    </a:lnR>
                    <a:lnT>
                      <a:noFill/>
                    </a:lnT>
                    <a:lnB>
                      <a:noFill/>
                    </a:lnB>
                  </a:tcPr>
                </a:tc>
              </a:tr>
              <a:tr h="335639">
                <a:tc>
                  <a:txBody>
                    <a:bodyPr/>
                    <a:lstStyle/>
                    <a:p>
                      <a:pPr algn="l" fontAlgn="t"/>
                      <a:r>
                        <a:rPr lang="en-US" sz="2000" b="1" i="0" u="none" strike="noStrike">
                          <a:solidFill>
                            <a:srgbClr val="000000"/>
                          </a:solidFill>
                          <a:effectLst/>
                          <a:latin typeface="Calibri"/>
                        </a:rPr>
                        <a:t>Memory (Pbytes)</a:t>
                      </a:r>
                    </a:p>
                  </a:txBody>
                  <a:tcPr marL="9525" marR="9525" marT="9525" marB="0">
                    <a:lnL>
                      <a:noFill/>
                    </a:lnL>
                    <a:lnR>
                      <a:noFill/>
                    </a:lnR>
                    <a:lnT>
                      <a:noFill/>
                    </a:lnT>
                    <a:lnB>
                      <a:noFill/>
                    </a:lnB>
                  </a:tcPr>
                </a:tc>
                <a:tc>
                  <a:txBody>
                    <a:bodyPr/>
                    <a:lstStyle/>
                    <a:p>
                      <a:pPr algn="l" fontAlgn="t"/>
                      <a:r>
                        <a:rPr lang="en-US" sz="1800" b="1" i="0" u="none" strike="noStrike">
                          <a:solidFill>
                            <a:srgbClr val="000000"/>
                          </a:solidFill>
                          <a:effectLst/>
                          <a:latin typeface="Calibri"/>
                        </a:rPr>
                        <a:t>0.6+0.1</a:t>
                      </a:r>
                    </a:p>
                  </a:txBody>
                  <a:tcPr marL="9525" marR="9525" marT="9525" marB="0">
                    <a:lnL>
                      <a:noFill/>
                    </a:lnL>
                    <a:lnR>
                      <a:noFill/>
                    </a:lnR>
                    <a:lnT>
                      <a:noFill/>
                    </a:lnT>
                    <a:lnB>
                      <a:noFill/>
                    </a:lnB>
                  </a:tcPr>
                </a:tc>
                <a:tc>
                  <a:txBody>
                    <a:bodyPr/>
                    <a:lstStyle/>
                    <a:p>
                      <a:pPr algn="l" fontAlgn="t"/>
                      <a:r>
                        <a:rPr lang="en-US" sz="1800" b="1" i="0" u="none" strike="noStrike">
                          <a:solidFill>
                            <a:srgbClr val="000000"/>
                          </a:solidFill>
                          <a:effectLst/>
                          <a:latin typeface="Calibri"/>
                        </a:rPr>
                        <a:t>1.6 PB</a:t>
                      </a:r>
                    </a:p>
                  </a:txBody>
                  <a:tcPr marL="9525" marR="9525" marT="9525" marB="0">
                    <a:lnL>
                      <a:noFill/>
                    </a:lnL>
                    <a:lnR>
                      <a:noFill/>
                    </a:lnR>
                    <a:lnT>
                      <a:noFill/>
                    </a:lnT>
                    <a:lnB>
                      <a:noFill/>
                    </a:lnB>
                  </a:tcPr>
                </a:tc>
                <a:tc>
                  <a:txBody>
                    <a:bodyPr/>
                    <a:lstStyle/>
                    <a:p>
                      <a:pPr algn="l" fontAlgn="t"/>
                      <a:endParaRPr lang="en-US" sz="1800" b="1" i="0" u="none" strike="noStrike">
                        <a:solidFill>
                          <a:srgbClr val="000000"/>
                        </a:solidFill>
                        <a:effectLst/>
                        <a:latin typeface="Calibri"/>
                      </a:endParaRPr>
                    </a:p>
                  </a:txBody>
                  <a:tcPr marL="9525" marR="9525" marT="9525" marB="0">
                    <a:lnL>
                      <a:noFill/>
                    </a:lnL>
                    <a:lnR>
                      <a:noFill/>
                    </a:lnR>
                    <a:lnT>
                      <a:noFill/>
                    </a:lnT>
                    <a:lnB>
                      <a:noFill/>
                    </a:lnB>
                  </a:tcPr>
                </a:tc>
              </a:tr>
              <a:tr h="335639">
                <a:tc>
                  <a:txBody>
                    <a:bodyPr/>
                    <a:lstStyle/>
                    <a:p>
                      <a:pPr algn="l" fontAlgn="t"/>
                      <a:r>
                        <a:rPr lang="en-US" sz="2000" b="1" i="0" u="none" strike="noStrike">
                          <a:solidFill>
                            <a:srgbClr val="000000"/>
                          </a:solidFill>
                          <a:effectLst/>
                          <a:latin typeface="Calibri"/>
                        </a:rPr>
                        <a:t>Storage</a:t>
                      </a:r>
                    </a:p>
                  </a:txBody>
                  <a:tcPr marL="9525" marR="9525" marT="9525" marB="0">
                    <a:lnL>
                      <a:noFill/>
                    </a:lnL>
                    <a:lnR>
                      <a:noFill/>
                    </a:lnR>
                    <a:lnT>
                      <a:noFill/>
                    </a:lnT>
                    <a:lnB>
                      <a:noFill/>
                    </a:lnB>
                  </a:tcPr>
                </a:tc>
                <a:tc gridSpan="2">
                  <a:txBody>
                    <a:bodyPr/>
                    <a:lstStyle/>
                    <a:p>
                      <a:pPr algn="l" fontAlgn="t"/>
                      <a:r>
                        <a:rPr lang="en-US" sz="1800" b="1" i="0" u="none" strike="noStrike" dirty="0">
                          <a:solidFill>
                            <a:srgbClr val="000000"/>
                          </a:solidFill>
                          <a:effectLst/>
                          <a:latin typeface="Calibri"/>
                        </a:rPr>
                        <a:t>10 PB, 240 GB/s IO</a:t>
                      </a:r>
                      <a:r>
                        <a:rPr lang="en-US" sz="1800" b="1" i="0" u="none" strike="noStrike" baseline="30000" dirty="0">
                          <a:solidFill>
                            <a:srgbClr val="000000"/>
                          </a:solidFill>
                          <a:effectLst/>
                          <a:latin typeface="Calibri"/>
                        </a:rPr>
                        <a:t>[2]</a:t>
                      </a:r>
                      <a:endParaRPr lang="en-US" sz="1800" b="1" i="0" u="none" strike="noStrike" dirty="0">
                        <a:solidFill>
                          <a:srgbClr val="000000"/>
                        </a:solidFill>
                        <a:effectLst/>
                        <a:latin typeface="Calibri"/>
                      </a:endParaRPr>
                    </a:p>
                  </a:txBody>
                  <a:tcPr marL="9525" marR="9525" marT="9525" marB="0">
                    <a:lnL>
                      <a:noFill/>
                    </a:lnL>
                    <a:lnR>
                      <a:noFill/>
                    </a:lnR>
                    <a:lnT>
                      <a:noFill/>
                    </a:lnT>
                    <a:lnB>
                      <a:noFill/>
                    </a:lnB>
                  </a:tcPr>
                </a:tc>
                <a:tc hMerge="1">
                  <a:txBody>
                    <a:bodyPr/>
                    <a:lstStyle/>
                    <a:p>
                      <a:endParaRPr lang="en-US"/>
                    </a:p>
                  </a:txBody>
                  <a:tcPr/>
                </a:tc>
                <a:tc>
                  <a:txBody>
                    <a:bodyPr/>
                    <a:lstStyle/>
                    <a:p>
                      <a:pPr algn="l" fontAlgn="t"/>
                      <a:endParaRPr lang="en-US" sz="1800" b="1" i="0" u="none" strike="noStrike">
                        <a:solidFill>
                          <a:srgbClr val="000000"/>
                        </a:solidFill>
                        <a:effectLst/>
                        <a:latin typeface="Calibri"/>
                      </a:endParaRPr>
                    </a:p>
                  </a:txBody>
                  <a:tcPr marL="9525" marR="9525" marT="9525" marB="0">
                    <a:lnL>
                      <a:noFill/>
                    </a:lnL>
                    <a:lnR>
                      <a:noFill/>
                    </a:lnR>
                    <a:lnT>
                      <a:noFill/>
                    </a:lnT>
                    <a:lnB>
                      <a:noFill/>
                    </a:lnB>
                  </a:tcPr>
                </a:tc>
              </a:tr>
              <a:tr h="317331">
                <a:tc>
                  <a:txBody>
                    <a:bodyPr/>
                    <a:lstStyle/>
                    <a:p>
                      <a:pPr algn="l" fontAlgn="t"/>
                      <a:r>
                        <a:rPr lang="en-US" sz="2000" b="1" i="0" u="none" strike="noStrike" dirty="0">
                          <a:solidFill>
                            <a:srgbClr val="000000"/>
                          </a:solidFill>
                          <a:effectLst/>
                          <a:latin typeface="Calibri"/>
                        </a:rPr>
                        <a:t>Speed (</a:t>
                      </a:r>
                      <a:r>
                        <a:rPr lang="en-US" sz="2000" b="1" i="0" u="none" strike="noStrike" dirty="0" err="1">
                          <a:solidFill>
                            <a:srgbClr val="000000"/>
                          </a:solidFill>
                          <a:effectLst/>
                          <a:latin typeface="Calibri"/>
                        </a:rPr>
                        <a:t>Pflops</a:t>
                      </a:r>
                      <a:r>
                        <a:rPr lang="en-US" sz="2000" b="1" i="0" u="none" strike="noStrike" dirty="0">
                          <a:solidFill>
                            <a:srgbClr val="000000"/>
                          </a:solidFill>
                          <a:effectLst/>
                          <a:latin typeface="Calibri"/>
                        </a:rPr>
                        <a:t>)</a:t>
                      </a:r>
                    </a:p>
                  </a:txBody>
                  <a:tcPr marL="9525" marR="9525" marT="9525" marB="0">
                    <a:lnL>
                      <a:noFill/>
                    </a:lnL>
                    <a:lnR>
                      <a:noFill/>
                    </a:lnR>
                    <a:lnT>
                      <a:noFill/>
                    </a:lnT>
                    <a:lnB>
                      <a:noFill/>
                    </a:lnB>
                  </a:tcPr>
                </a:tc>
                <a:tc>
                  <a:txBody>
                    <a:bodyPr/>
                    <a:lstStyle/>
                    <a:p>
                      <a:pPr algn="l" fontAlgn="t"/>
                      <a:r>
                        <a:rPr lang="en-US" sz="1800" b="1" i="0" u="none" strike="noStrike" dirty="0">
                          <a:solidFill>
                            <a:srgbClr val="000000"/>
                          </a:solidFill>
                          <a:effectLst/>
                          <a:latin typeface="Calibri"/>
                        </a:rPr>
                        <a:t>17.59</a:t>
                      </a:r>
                    </a:p>
                  </a:txBody>
                  <a:tcPr marL="9525" marR="9525" marT="9525" marB="0">
                    <a:lnL>
                      <a:noFill/>
                    </a:lnL>
                    <a:lnR>
                      <a:noFill/>
                    </a:lnR>
                    <a:lnT>
                      <a:noFill/>
                    </a:lnT>
                    <a:lnB>
                      <a:noFill/>
                    </a:lnB>
                  </a:tcPr>
                </a:tc>
                <a:tc>
                  <a:txBody>
                    <a:bodyPr/>
                    <a:lstStyle/>
                    <a:p>
                      <a:pPr algn="l" fontAlgn="t"/>
                      <a:r>
                        <a:rPr lang="en-US" sz="1800" b="1" i="0" u="none" strike="noStrike">
                          <a:solidFill>
                            <a:srgbClr val="000000"/>
                          </a:solidFill>
                          <a:effectLst/>
                          <a:latin typeface="Calibri"/>
                        </a:rPr>
                        <a:t>16.32</a:t>
                      </a:r>
                    </a:p>
                  </a:txBody>
                  <a:tcPr marL="9525" marR="9525" marT="9525" marB="0">
                    <a:lnL>
                      <a:noFill/>
                    </a:lnL>
                    <a:lnR>
                      <a:noFill/>
                    </a:lnR>
                    <a:lnT>
                      <a:noFill/>
                    </a:lnT>
                    <a:lnB>
                      <a:noFill/>
                    </a:lnB>
                  </a:tcPr>
                </a:tc>
                <a:tc>
                  <a:txBody>
                    <a:bodyPr/>
                    <a:lstStyle/>
                    <a:p>
                      <a:pPr algn="l" fontAlgn="t"/>
                      <a:r>
                        <a:rPr lang="en-US" sz="1800" b="1" i="0" u="none" strike="noStrike">
                          <a:solidFill>
                            <a:srgbClr val="000000"/>
                          </a:solidFill>
                          <a:effectLst/>
                          <a:latin typeface="Calibri"/>
                        </a:rPr>
                        <a:t>10.51</a:t>
                      </a:r>
                    </a:p>
                  </a:txBody>
                  <a:tcPr marL="9525" marR="9525" marT="9525" marB="0">
                    <a:lnL>
                      <a:noFill/>
                    </a:lnL>
                    <a:lnR>
                      <a:noFill/>
                    </a:lnR>
                    <a:lnT>
                      <a:noFill/>
                    </a:lnT>
                    <a:lnB>
                      <a:noFill/>
                    </a:lnB>
                  </a:tcPr>
                </a:tc>
              </a:tr>
              <a:tr h="317331">
                <a:tc>
                  <a:txBody>
                    <a:bodyPr/>
                    <a:lstStyle/>
                    <a:p>
                      <a:pPr algn="l" fontAlgn="t"/>
                      <a:r>
                        <a:rPr lang="en-US" sz="2000" b="1" i="0" u="none" strike="noStrike">
                          <a:solidFill>
                            <a:srgbClr val="000000"/>
                          </a:solidFill>
                          <a:effectLst/>
                          <a:latin typeface="Calibri"/>
                        </a:rPr>
                        <a:t>Cost</a:t>
                      </a:r>
                    </a:p>
                  </a:txBody>
                  <a:tcPr marL="9525" marR="9525" marT="9525" marB="0">
                    <a:lnL>
                      <a:noFill/>
                    </a:lnL>
                    <a:lnR>
                      <a:noFill/>
                    </a:lnR>
                    <a:lnT>
                      <a:noFill/>
                    </a:lnT>
                    <a:lnB>
                      <a:noFill/>
                    </a:lnB>
                  </a:tcPr>
                </a:tc>
                <a:tc>
                  <a:txBody>
                    <a:bodyPr/>
                    <a:lstStyle/>
                    <a:p>
                      <a:pPr algn="l" fontAlgn="t"/>
                      <a:r>
                        <a:rPr lang="en-US" sz="1800" b="1" i="0" u="none" strike="noStrike" dirty="0">
                          <a:solidFill>
                            <a:srgbClr val="000000"/>
                          </a:solidFill>
                          <a:effectLst/>
                          <a:latin typeface="Calibri"/>
                        </a:rPr>
                        <a:t>$97 M</a:t>
                      </a:r>
                    </a:p>
                  </a:txBody>
                  <a:tcPr marL="9525" marR="9525" marT="9525" marB="0">
                    <a:lnL>
                      <a:noFill/>
                    </a:lnL>
                    <a:lnR>
                      <a:noFill/>
                    </a:lnR>
                    <a:lnT>
                      <a:noFill/>
                    </a:lnT>
                    <a:lnB>
                      <a:noFill/>
                    </a:lnB>
                  </a:tcPr>
                </a:tc>
                <a:tc>
                  <a:txBody>
                    <a:bodyPr/>
                    <a:lstStyle/>
                    <a:p>
                      <a:pPr algn="l" fontAlgn="t"/>
                      <a:endParaRPr lang="en-US" sz="1800" b="1" i="0" u="none" strike="noStrike">
                        <a:solidFill>
                          <a:srgbClr val="000000"/>
                        </a:solidFill>
                        <a:effectLst/>
                        <a:latin typeface="Calibri"/>
                      </a:endParaRPr>
                    </a:p>
                  </a:txBody>
                  <a:tcPr marL="9525" marR="9525" marT="9525" marB="0">
                    <a:lnL>
                      <a:noFill/>
                    </a:lnL>
                    <a:lnR>
                      <a:noFill/>
                    </a:lnR>
                    <a:lnT>
                      <a:noFill/>
                    </a:lnT>
                    <a:lnB>
                      <a:noFill/>
                    </a:lnB>
                  </a:tcPr>
                </a:tc>
                <a:tc>
                  <a:txBody>
                    <a:bodyPr/>
                    <a:lstStyle/>
                    <a:p>
                      <a:pPr algn="l" fontAlgn="t"/>
                      <a:endParaRPr lang="en-US" sz="1800" b="1" i="0" u="none" strike="noStrike">
                        <a:solidFill>
                          <a:srgbClr val="000000"/>
                        </a:solidFill>
                        <a:effectLst/>
                        <a:latin typeface="Calibri"/>
                      </a:endParaRPr>
                    </a:p>
                  </a:txBody>
                  <a:tcPr marL="9525" marR="9525" marT="9525" marB="0">
                    <a:lnL>
                      <a:noFill/>
                    </a:lnL>
                    <a:lnR>
                      <a:noFill/>
                    </a:lnR>
                    <a:lnT>
                      <a:noFill/>
                    </a:lnT>
                    <a:lnB>
                      <a:noFill/>
                    </a:lnB>
                  </a:tcPr>
                </a:tc>
              </a:tr>
              <a:tr h="317331">
                <a:tc>
                  <a:txBody>
                    <a:bodyPr/>
                    <a:lstStyle/>
                    <a:p>
                      <a:pPr algn="l" fontAlgn="t"/>
                      <a:r>
                        <a:rPr lang="en-US" sz="2000" b="1" i="0" u="none" strike="noStrike" dirty="0" err="1">
                          <a:solidFill>
                            <a:srgbClr val="000000"/>
                          </a:solidFill>
                          <a:effectLst/>
                          <a:latin typeface="Calibri"/>
                        </a:rPr>
                        <a:t>Cabinets|Racks</a:t>
                      </a:r>
                      <a:endParaRPr lang="en-US" sz="2000" b="1" i="0" u="none" strike="noStrike" dirty="0">
                        <a:solidFill>
                          <a:srgbClr val="000000"/>
                        </a:solidFill>
                        <a:effectLst/>
                        <a:latin typeface="Calibri"/>
                      </a:endParaRPr>
                    </a:p>
                  </a:txBody>
                  <a:tcPr marL="9525" marR="9525" marT="9525" marB="0">
                    <a:lnL>
                      <a:noFill/>
                    </a:lnL>
                    <a:lnR>
                      <a:noFill/>
                    </a:lnR>
                    <a:lnT>
                      <a:noFill/>
                    </a:lnT>
                    <a:lnB>
                      <a:noFill/>
                    </a:lnB>
                  </a:tcPr>
                </a:tc>
                <a:tc>
                  <a:txBody>
                    <a:bodyPr/>
                    <a:lstStyle/>
                    <a:p>
                      <a:pPr algn="l" fontAlgn="t"/>
                      <a:r>
                        <a:rPr lang="en-US" sz="1800" b="1" i="0" u="none" strike="noStrike">
                          <a:solidFill>
                            <a:srgbClr val="000000"/>
                          </a:solidFill>
                          <a:effectLst/>
                          <a:latin typeface="Calibri"/>
                        </a:rPr>
                        <a:t>200</a:t>
                      </a:r>
                    </a:p>
                  </a:txBody>
                  <a:tcPr marL="9525" marR="9525" marT="9525" marB="0">
                    <a:lnL>
                      <a:noFill/>
                    </a:lnL>
                    <a:lnR>
                      <a:noFill/>
                    </a:lnR>
                    <a:lnT>
                      <a:noFill/>
                    </a:lnT>
                    <a:lnB>
                      <a:noFill/>
                    </a:lnB>
                  </a:tcPr>
                </a:tc>
                <a:tc>
                  <a:txBody>
                    <a:bodyPr/>
                    <a:lstStyle/>
                    <a:p>
                      <a:pPr algn="l" fontAlgn="t"/>
                      <a:r>
                        <a:rPr lang="en-US" sz="1800" b="1" i="0" u="none" strike="noStrike">
                          <a:solidFill>
                            <a:srgbClr val="000000"/>
                          </a:solidFill>
                          <a:effectLst/>
                          <a:latin typeface="Calibri"/>
                        </a:rPr>
                        <a:t>96</a:t>
                      </a:r>
                    </a:p>
                  </a:txBody>
                  <a:tcPr marL="9525" marR="9525" marT="9525" marB="0">
                    <a:lnL>
                      <a:noFill/>
                    </a:lnL>
                    <a:lnR>
                      <a:noFill/>
                    </a:lnR>
                    <a:lnT>
                      <a:noFill/>
                    </a:lnT>
                    <a:lnB>
                      <a:noFill/>
                    </a:lnB>
                  </a:tcPr>
                </a:tc>
                <a:tc>
                  <a:txBody>
                    <a:bodyPr/>
                    <a:lstStyle/>
                    <a:p>
                      <a:pPr algn="l" fontAlgn="t"/>
                      <a:r>
                        <a:rPr lang="en-US" sz="1800" b="1" i="0" u="none" strike="noStrike" dirty="0">
                          <a:solidFill>
                            <a:srgbClr val="000000"/>
                          </a:solidFill>
                          <a:effectLst/>
                          <a:latin typeface="Calibri"/>
                        </a:rPr>
                        <a:t>864</a:t>
                      </a:r>
                    </a:p>
                  </a:txBody>
                  <a:tcPr marL="9525" marR="9525" marT="9525" marB="0">
                    <a:lnL>
                      <a:noFill/>
                    </a:lnL>
                    <a:lnR>
                      <a:noFill/>
                    </a:lnR>
                    <a:lnT>
                      <a:noFill/>
                    </a:lnT>
                    <a:lnB>
                      <a:noFill/>
                    </a:lnB>
                  </a:tcPr>
                </a:tc>
              </a:tr>
              <a:tr h="393592">
                <a:tc>
                  <a:txBody>
                    <a:bodyPr/>
                    <a:lstStyle/>
                    <a:p>
                      <a:pPr algn="l" fontAlgn="t"/>
                      <a:r>
                        <a:rPr lang="en-US" sz="2000" b="1" i="0" u="none" strike="noStrike" dirty="0">
                          <a:solidFill>
                            <a:srgbClr val="000000"/>
                          </a:solidFill>
                          <a:effectLst/>
                          <a:latin typeface="Calibri"/>
                        </a:rPr>
                        <a:t>Blades/</a:t>
                      </a:r>
                      <a:r>
                        <a:rPr lang="en-US" sz="2000" b="1" i="0" u="none" strike="noStrike" dirty="0" err="1">
                          <a:solidFill>
                            <a:srgbClr val="000000"/>
                          </a:solidFill>
                          <a:effectLst/>
                          <a:latin typeface="Calibri"/>
                        </a:rPr>
                        <a:t>cab|Cnode</a:t>
                      </a:r>
                      <a:r>
                        <a:rPr lang="en-US" sz="2000" b="1" i="0" u="none" strike="noStrike" dirty="0">
                          <a:solidFill>
                            <a:srgbClr val="000000"/>
                          </a:solidFill>
                          <a:effectLst/>
                          <a:latin typeface="Calibri"/>
                        </a:rPr>
                        <a:t>(aka chip)/rack</a:t>
                      </a:r>
                    </a:p>
                  </a:txBody>
                  <a:tcPr marL="9525" marR="9525" marT="9525" marB="0">
                    <a:lnL>
                      <a:noFill/>
                    </a:lnL>
                    <a:lnR>
                      <a:noFill/>
                    </a:lnR>
                    <a:lnT>
                      <a:noFill/>
                    </a:lnT>
                    <a:lnB>
                      <a:noFill/>
                    </a:lnB>
                  </a:tcPr>
                </a:tc>
                <a:tc>
                  <a:txBody>
                    <a:bodyPr/>
                    <a:lstStyle/>
                    <a:p>
                      <a:pPr algn="l" fontAlgn="b"/>
                      <a:r>
                        <a:rPr lang="en-US" sz="1800" b="1" i="0" u="none" strike="noStrike">
                          <a:solidFill>
                            <a:srgbClr val="000000"/>
                          </a:solidFill>
                          <a:effectLst/>
                          <a:latin typeface="Calibri"/>
                        </a:rPr>
                        <a:t>24</a:t>
                      </a:r>
                    </a:p>
                  </a:txBody>
                  <a:tcPr marL="9525" marR="9525" marT="9525" marB="0">
                    <a:lnL>
                      <a:noFill/>
                    </a:lnL>
                    <a:lnR>
                      <a:noFill/>
                    </a:lnR>
                    <a:lnT>
                      <a:noFill/>
                    </a:lnT>
                    <a:lnB>
                      <a:noFill/>
                    </a:lnB>
                  </a:tcPr>
                </a:tc>
                <a:tc>
                  <a:txBody>
                    <a:bodyPr/>
                    <a:lstStyle/>
                    <a:p>
                      <a:pPr algn="l" fontAlgn="b"/>
                      <a:r>
                        <a:rPr lang="en-US" sz="1800" b="1" i="0" u="none" strike="noStrike" dirty="0">
                          <a:solidFill>
                            <a:srgbClr val="000000"/>
                          </a:solidFill>
                          <a:effectLst/>
                          <a:latin typeface="Calibri"/>
                        </a:rPr>
                        <a:t>1024</a:t>
                      </a:r>
                    </a:p>
                  </a:txBody>
                  <a:tcPr marL="9525" marR="9525" marT="9525" marB="0">
                    <a:lnL>
                      <a:noFill/>
                    </a:lnL>
                    <a:lnR>
                      <a:noFill/>
                    </a:lnR>
                    <a:lnT>
                      <a:noFill/>
                    </a:lnT>
                    <a:lnB>
                      <a:noFill/>
                    </a:lnB>
                  </a:tcPr>
                </a:tc>
                <a:tc>
                  <a:txBody>
                    <a:bodyPr/>
                    <a:lstStyle/>
                    <a:p>
                      <a:pPr algn="l" fontAlgn="b"/>
                      <a:r>
                        <a:rPr lang="en-US" sz="1800" b="1" i="0" u="none" strike="noStrike" dirty="0">
                          <a:solidFill>
                            <a:srgbClr val="000000"/>
                          </a:solidFill>
                          <a:effectLst/>
                          <a:latin typeface="Calibri"/>
                        </a:rPr>
                        <a:t>102</a:t>
                      </a:r>
                    </a:p>
                  </a:txBody>
                  <a:tcPr marL="9525" marR="9525" marT="9525" marB="0">
                    <a:lnL>
                      <a:noFill/>
                    </a:lnL>
                    <a:lnR>
                      <a:noFill/>
                    </a:lnR>
                    <a:lnT>
                      <a:noFill/>
                    </a:lnT>
                    <a:lnB>
                      <a:noFill/>
                    </a:lnB>
                  </a:tcPr>
                </a:tc>
              </a:tr>
              <a:tr h="317331">
                <a:tc>
                  <a:txBody>
                    <a:bodyPr/>
                    <a:lstStyle/>
                    <a:p>
                      <a:pPr algn="l" fontAlgn="t"/>
                      <a:r>
                        <a:rPr lang="en-US" sz="2000" b="1" i="0" u="none" strike="noStrike">
                          <a:solidFill>
                            <a:srgbClr val="000000"/>
                          </a:solidFill>
                          <a:effectLst/>
                          <a:latin typeface="Calibri"/>
                        </a:rPr>
                        <a:t>Nodes/blade|Core/Cnode</a:t>
                      </a:r>
                    </a:p>
                  </a:txBody>
                  <a:tcPr marL="9525" marR="9525" marT="9525" marB="0">
                    <a:lnL>
                      <a:noFill/>
                    </a:lnL>
                    <a:lnR>
                      <a:noFill/>
                    </a:lnR>
                    <a:lnT>
                      <a:noFill/>
                    </a:lnT>
                    <a:lnB>
                      <a:noFill/>
                    </a:lnB>
                  </a:tcPr>
                </a:tc>
                <a:tc>
                  <a:txBody>
                    <a:bodyPr/>
                    <a:lstStyle/>
                    <a:p>
                      <a:pPr algn="l" fontAlgn="b"/>
                      <a:r>
                        <a:rPr lang="en-US" sz="1800" b="1" i="0" u="none" strike="noStrike">
                          <a:solidFill>
                            <a:srgbClr val="000000"/>
                          </a:solidFill>
                          <a:effectLst/>
                          <a:latin typeface="Calibri"/>
                        </a:rPr>
                        <a:t>4</a:t>
                      </a:r>
                    </a:p>
                  </a:txBody>
                  <a:tcPr marL="9525" marR="9525" marT="9525"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16</a:t>
                      </a:r>
                    </a:p>
                  </a:txBody>
                  <a:tcPr marL="9525" marR="9525" marT="9525"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a:rPr>
                        <a:t>8</a:t>
                      </a:r>
                    </a:p>
                  </a:txBody>
                  <a:tcPr marL="9525" marR="9525" marT="9525" marB="0" anchor="b">
                    <a:lnL>
                      <a:noFill/>
                    </a:lnL>
                    <a:lnR>
                      <a:noFill/>
                    </a:lnR>
                    <a:lnT>
                      <a:noFill/>
                    </a:lnT>
                    <a:lnB>
                      <a:noFill/>
                    </a:lnB>
                  </a:tcPr>
                </a:tc>
              </a:tr>
              <a:tr h="446421">
                <a:tc>
                  <a:txBody>
                    <a:bodyPr/>
                    <a:lstStyle/>
                    <a:p>
                      <a:pPr algn="l" fontAlgn="t"/>
                      <a:r>
                        <a:rPr lang="en-US" sz="2000" b="1" i="0" u="none" strike="noStrike" dirty="0">
                          <a:solidFill>
                            <a:srgbClr val="000000"/>
                          </a:solidFill>
                          <a:effectLst/>
                          <a:latin typeface="Calibri"/>
                        </a:rPr>
                        <a:t>Cores/Node(aka chip)|</a:t>
                      </a:r>
                      <a:r>
                        <a:rPr lang="en-US" sz="2000" b="1" i="0" u="none" strike="noStrike" dirty="0" err="1">
                          <a:solidFill>
                            <a:srgbClr val="000000"/>
                          </a:solidFill>
                          <a:effectLst/>
                          <a:latin typeface="Calibri"/>
                        </a:rPr>
                        <a:t>Cnode</a:t>
                      </a:r>
                      <a:r>
                        <a:rPr lang="en-US" sz="2000" b="1" i="0" u="none" strike="noStrike" dirty="0">
                          <a:solidFill>
                            <a:srgbClr val="000000"/>
                          </a:solidFill>
                          <a:effectLst/>
                          <a:latin typeface="Calibri"/>
                        </a:rPr>
                        <a:t>/chip</a:t>
                      </a:r>
                    </a:p>
                  </a:txBody>
                  <a:tcPr marL="9525" marR="9525" marT="9525" marB="0">
                    <a:lnL>
                      <a:noFill/>
                    </a:lnL>
                    <a:lnR>
                      <a:noFill/>
                    </a:lnR>
                    <a:lnT>
                      <a:noFill/>
                    </a:lnT>
                    <a:lnB>
                      <a:noFill/>
                    </a:lnB>
                  </a:tcPr>
                </a:tc>
                <a:tc>
                  <a:txBody>
                    <a:bodyPr/>
                    <a:lstStyle/>
                    <a:p>
                      <a:pPr algn="l" fontAlgn="b"/>
                      <a:r>
                        <a:rPr lang="en-US" sz="1800" b="1" i="0" u="none" strike="noStrike">
                          <a:solidFill>
                            <a:srgbClr val="000000"/>
                          </a:solidFill>
                          <a:effectLst/>
                          <a:latin typeface="Calibri"/>
                        </a:rPr>
                        <a:t>16</a:t>
                      </a:r>
                    </a:p>
                  </a:txBody>
                  <a:tcPr marL="9525" marR="9525" marT="9525" marB="0">
                    <a:lnL>
                      <a:noFill/>
                    </a:lnL>
                    <a:lnR>
                      <a:noFill/>
                    </a:lnR>
                    <a:lnT>
                      <a:noFill/>
                    </a:lnT>
                    <a:lnB>
                      <a:noFill/>
                    </a:lnB>
                  </a:tcPr>
                </a:tc>
                <a:tc>
                  <a:txBody>
                    <a:bodyPr/>
                    <a:lstStyle/>
                    <a:p>
                      <a:pPr algn="l" fontAlgn="b"/>
                      <a:r>
                        <a:rPr lang="en-US" sz="1800" b="1" i="0" u="none" strike="noStrike">
                          <a:solidFill>
                            <a:srgbClr val="000000"/>
                          </a:solidFill>
                          <a:effectLst/>
                          <a:latin typeface="Calibri"/>
                        </a:rPr>
                        <a:t>1</a:t>
                      </a:r>
                    </a:p>
                  </a:txBody>
                  <a:tcPr marL="9525" marR="9525" marT="9525" marB="0">
                    <a:lnL>
                      <a:noFill/>
                    </a:lnL>
                    <a:lnR>
                      <a:noFill/>
                    </a:lnR>
                    <a:lnT>
                      <a:noFill/>
                    </a:lnT>
                    <a:lnB>
                      <a:noFill/>
                    </a:lnB>
                  </a:tcPr>
                </a:tc>
                <a:tc>
                  <a:txBody>
                    <a:bodyPr/>
                    <a:lstStyle/>
                    <a:p>
                      <a:pPr algn="l" fontAlgn="b"/>
                      <a:r>
                        <a:rPr lang="en-US" sz="1800" b="1" i="0" u="none" strike="noStrike" dirty="0" smtClean="0">
                          <a:solidFill>
                            <a:srgbClr val="000000"/>
                          </a:solidFill>
                          <a:effectLst/>
                          <a:latin typeface="Calibri"/>
                        </a:rPr>
                        <a:t>-</a:t>
                      </a:r>
                      <a:endParaRPr lang="en-US" sz="1800" b="1" i="0" u="none" strike="noStrike" dirty="0">
                        <a:solidFill>
                          <a:srgbClr val="000000"/>
                        </a:solidFill>
                        <a:effectLst/>
                        <a:latin typeface="Calibri"/>
                      </a:endParaRPr>
                    </a:p>
                  </a:txBody>
                  <a:tcPr marL="9525" marR="9525" marT="9525" marB="0">
                    <a:lnL>
                      <a:noFill/>
                    </a:lnL>
                    <a:lnR>
                      <a:noFill/>
                    </a:lnR>
                    <a:lnT>
                      <a:noFill/>
                    </a:lnT>
                    <a:lnB>
                      <a:noFill/>
                    </a:lnB>
                  </a:tcPr>
                </a:tc>
              </a:tr>
              <a:tr h="317331">
                <a:tc>
                  <a:txBody>
                    <a:bodyPr/>
                    <a:lstStyle/>
                    <a:p>
                      <a:pPr algn="l" fontAlgn="t"/>
                      <a:r>
                        <a:rPr lang="en-US" sz="2000" b="1" i="0" u="none" strike="noStrike" dirty="0" err="1">
                          <a:solidFill>
                            <a:srgbClr val="000000"/>
                          </a:solidFill>
                          <a:effectLst/>
                          <a:latin typeface="Calibri"/>
                        </a:rPr>
                        <a:t>Mp</a:t>
                      </a:r>
                      <a:r>
                        <a:rPr lang="en-US" sz="2000" b="1" i="0" u="none" strike="noStrike" dirty="0">
                          <a:solidFill>
                            <a:srgbClr val="000000"/>
                          </a:solidFill>
                          <a:effectLst/>
                          <a:latin typeface="Calibri"/>
                        </a:rPr>
                        <a:t>/</a:t>
                      </a:r>
                      <a:r>
                        <a:rPr lang="en-US" sz="2000" b="1" i="0" u="none" strike="noStrike" dirty="0" err="1">
                          <a:solidFill>
                            <a:srgbClr val="000000"/>
                          </a:solidFill>
                          <a:effectLst/>
                          <a:latin typeface="Calibri"/>
                        </a:rPr>
                        <a:t>node|Mp</a:t>
                      </a:r>
                      <a:r>
                        <a:rPr lang="en-US" sz="2000" b="1" i="0" u="none" strike="noStrike" dirty="0">
                          <a:solidFill>
                            <a:srgbClr val="000000"/>
                          </a:solidFill>
                          <a:effectLst/>
                          <a:latin typeface="Calibri"/>
                        </a:rPr>
                        <a:t>/</a:t>
                      </a:r>
                      <a:r>
                        <a:rPr lang="en-US" sz="2000" b="1" i="0" u="none" strike="noStrike" dirty="0" err="1">
                          <a:solidFill>
                            <a:srgbClr val="000000"/>
                          </a:solidFill>
                          <a:effectLst/>
                          <a:latin typeface="Calibri"/>
                        </a:rPr>
                        <a:t>Cnode</a:t>
                      </a:r>
                      <a:endParaRPr lang="en-US" sz="2000" b="1" i="0" u="none" strike="noStrike" dirty="0">
                        <a:solidFill>
                          <a:srgbClr val="000000"/>
                        </a:solidFill>
                        <a:effectLst/>
                        <a:latin typeface="Calibri"/>
                      </a:endParaRPr>
                    </a:p>
                  </a:txBody>
                  <a:tcPr marL="9525" marR="9525" marT="9525" marB="0">
                    <a:lnL>
                      <a:noFill/>
                    </a:lnL>
                    <a:lnR>
                      <a:noFill/>
                    </a:lnR>
                    <a:lnT>
                      <a:noFill/>
                    </a:lnT>
                    <a:lnB>
                      <a:noFill/>
                    </a:lnB>
                  </a:tcPr>
                </a:tc>
                <a:tc>
                  <a:txBody>
                    <a:bodyPr/>
                    <a:lstStyle/>
                    <a:p>
                      <a:pPr algn="l" fontAlgn="b"/>
                      <a:r>
                        <a:rPr lang="en-US" sz="1800" b="1" i="0" u="none" strike="noStrike">
                          <a:solidFill>
                            <a:srgbClr val="000000"/>
                          </a:solidFill>
                          <a:effectLst/>
                          <a:latin typeface="Calibri"/>
                        </a:rPr>
                        <a:t>32</a:t>
                      </a:r>
                    </a:p>
                  </a:txBody>
                  <a:tcPr marL="9525" marR="9525" marT="9525"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16</a:t>
                      </a:r>
                    </a:p>
                  </a:txBody>
                  <a:tcPr marL="9525" marR="9525" marT="9525"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16</a:t>
                      </a:r>
                    </a:p>
                  </a:txBody>
                  <a:tcPr marL="9525" marR="9525" marT="9525" marB="0" anchor="b">
                    <a:lnL>
                      <a:noFill/>
                    </a:lnL>
                    <a:lnR>
                      <a:noFill/>
                    </a:lnR>
                    <a:lnT>
                      <a:noFill/>
                    </a:lnT>
                    <a:lnB>
                      <a:noFill/>
                    </a:lnB>
                  </a:tcPr>
                </a:tc>
              </a:tr>
              <a:tr h="317331">
                <a:tc>
                  <a:txBody>
                    <a:bodyPr/>
                    <a:lstStyle/>
                    <a:p>
                      <a:pPr algn="l" fontAlgn="t"/>
                      <a:r>
                        <a:rPr lang="en-US" sz="2000" b="1" i="0" u="none" strike="noStrike" dirty="0">
                          <a:solidFill>
                            <a:srgbClr val="000000"/>
                          </a:solidFill>
                          <a:effectLst/>
                          <a:latin typeface="Calibri"/>
                        </a:rPr>
                        <a:t>TF/</a:t>
                      </a:r>
                      <a:r>
                        <a:rPr lang="en-US" sz="2000" b="1" i="0" u="none" strike="noStrike" dirty="0" err="1">
                          <a:solidFill>
                            <a:srgbClr val="000000"/>
                          </a:solidFill>
                          <a:effectLst/>
                          <a:latin typeface="Calibri"/>
                        </a:rPr>
                        <a:t>cabinet|TF</a:t>
                      </a:r>
                      <a:r>
                        <a:rPr lang="en-US" sz="2000" b="1" i="0" u="none" strike="noStrike" dirty="0">
                          <a:solidFill>
                            <a:srgbClr val="000000"/>
                          </a:solidFill>
                          <a:effectLst/>
                          <a:latin typeface="Calibri"/>
                        </a:rPr>
                        <a:t>/rack</a:t>
                      </a:r>
                    </a:p>
                  </a:txBody>
                  <a:tcPr marL="9525" marR="9525" marT="9525" marB="0">
                    <a:lnL>
                      <a:noFill/>
                    </a:lnL>
                    <a:lnR>
                      <a:noFill/>
                    </a:lnR>
                    <a:lnT>
                      <a:noFill/>
                    </a:lnT>
                    <a:lnB>
                      <a:noFill/>
                    </a:lnB>
                  </a:tcPr>
                </a:tc>
                <a:tc>
                  <a:txBody>
                    <a:bodyPr/>
                    <a:lstStyle/>
                    <a:p>
                      <a:pPr algn="l" fontAlgn="b"/>
                      <a:r>
                        <a:rPr lang="en-US" sz="1800" b="1" i="0" u="none" strike="noStrike">
                          <a:solidFill>
                            <a:srgbClr val="000000"/>
                          </a:solidFill>
                          <a:effectLst/>
                          <a:latin typeface="Calibri"/>
                        </a:rPr>
                        <a:t>100</a:t>
                      </a:r>
                    </a:p>
                  </a:txBody>
                  <a:tcPr marL="9525" marR="9525" marT="9525"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209</a:t>
                      </a:r>
                    </a:p>
                  </a:txBody>
                  <a:tcPr marL="9525" marR="9525" marT="9525" marB="0" anchor="b">
                    <a:lnL>
                      <a:noFill/>
                    </a:lnL>
                    <a:lnR>
                      <a:noFill/>
                    </a:lnR>
                    <a:lnT>
                      <a:noFill/>
                    </a:lnT>
                    <a:lnB>
                      <a:noFill/>
                    </a:lnB>
                  </a:tcPr>
                </a:tc>
                <a:tc>
                  <a:txBody>
                    <a:bodyPr/>
                    <a:lstStyle/>
                    <a:p>
                      <a:pPr algn="l" fontAlgn="b"/>
                      <a:endParaRPr lang="en-US" sz="1800" b="1" i="0" u="none" strike="noStrike">
                        <a:solidFill>
                          <a:srgbClr val="000000"/>
                        </a:solidFill>
                        <a:effectLst/>
                        <a:latin typeface="Calibri"/>
                      </a:endParaRPr>
                    </a:p>
                  </a:txBody>
                  <a:tcPr marL="9525" marR="9525" marT="9525" marB="0" anchor="b">
                    <a:lnL>
                      <a:noFill/>
                    </a:lnL>
                    <a:lnR>
                      <a:noFill/>
                    </a:lnR>
                    <a:lnT>
                      <a:noFill/>
                    </a:lnT>
                    <a:lnB>
                      <a:noFill/>
                    </a:lnB>
                  </a:tcPr>
                </a:tc>
              </a:tr>
              <a:tr h="317331">
                <a:tc>
                  <a:txBody>
                    <a:bodyPr/>
                    <a:lstStyle/>
                    <a:p>
                      <a:pPr algn="l" fontAlgn="t"/>
                      <a:r>
                        <a:rPr lang="en-US" sz="2000" b="1" i="0" u="none" strike="noStrike" dirty="0">
                          <a:solidFill>
                            <a:srgbClr val="000000"/>
                          </a:solidFill>
                          <a:effectLst/>
                          <a:latin typeface="Calibri"/>
                        </a:rPr>
                        <a:t>KW/rack</a:t>
                      </a:r>
                    </a:p>
                  </a:txBody>
                  <a:tcPr marL="9525" marR="9525" marT="9525" marB="0">
                    <a:lnL>
                      <a:noFill/>
                    </a:lnL>
                    <a:lnR>
                      <a:noFill/>
                    </a:lnR>
                    <a:lnT>
                      <a:noFill/>
                    </a:lnT>
                    <a:lnB>
                      <a:noFill/>
                    </a:lnB>
                  </a:tcPr>
                </a:tc>
                <a:tc>
                  <a:txBody>
                    <a:bodyPr/>
                    <a:lstStyle/>
                    <a:p>
                      <a:pPr algn="l" fontAlgn="b"/>
                      <a:r>
                        <a:rPr lang="en-US" sz="1800" b="1" i="0" u="none" strike="noStrike">
                          <a:solidFill>
                            <a:srgbClr val="000000"/>
                          </a:solidFill>
                          <a:effectLst/>
                          <a:latin typeface="Calibri"/>
                        </a:rPr>
                        <a:t>41</a:t>
                      </a:r>
                    </a:p>
                  </a:txBody>
                  <a:tcPr marL="9525" marR="9525" marT="9525" marB="0" anchor="b">
                    <a:lnL>
                      <a:noFill/>
                    </a:lnL>
                    <a:lnR>
                      <a:noFill/>
                    </a:lnR>
                    <a:lnT>
                      <a:noFill/>
                    </a:lnT>
                    <a:lnB>
                      <a:noFill/>
                    </a:lnB>
                  </a:tcPr>
                </a:tc>
                <a:tc>
                  <a:txBody>
                    <a:bodyPr/>
                    <a:lstStyle/>
                    <a:p>
                      <a:pPr algn="l" fontAlgn="b"/>
                      <a:r>
                        <a:rPr lang="en-US" sz="1800" b="1" i="0" u="none" strike="noStrike">
                          <a:solidFill>
                            <a:srgbClr val="000000"/>
                          </a:solidFill>
                          <a:effectLst/>
                          <a:latin typeface="Calibri"/>
                        </a:rPr>
                        <a:t>80</a:t>
                      </a:r>
                    </a:p>
                  </a:txBody>
                  <a:tcPr marL="9525" marR="9525" marT="9525" marB="0" anchor="b">
                    <a:lnL>
                      <a:noFill/>
                    </a:lnL>
                    <a:lnR>
                      <a:noFill/>
                    </a:lnR>
                    <a:lnT>
                      <a:noFill/>
                    </a:lnT>
                    <a:lnB>
                      <a:noFill/>
                    </a:lnB>
                  </a:tcPr>
                </a:tc>
                <a:tc>
                  <a:txBody>
                    <a:bodyPr/>
                    <a:lstStyle/>
                    <a:p>
                      <a:pPr algn="l" fontAlgn="b"/>
                      <a:endParaRPr lang="en-US" sz="1800" b="1" i="0" u="none" strike="noStrike" dirty="0">
                        <a:solidFill>
                          <a:srgbClr val="000000"/>
                        </a:solidFill>
                        <a:effectLst/>
                        <a:latin typeface="Calibri"/>
                      </a:endParaRPr>
                    </a:p>
                  </a:txBody>
                  <a:tcPr marL="9525" marR="9525" marT="9525" marB="0" anchor="b">
                    <a:lnL>
                      <a:noFill/>
                    </a:lnL>
                    <a:lnR>
                      <a:noFill/>
                    </a:lnR>
                    <a:lnT>
                      <a:noFill/>
                    </a:lnT>
                    <a:lnB>
                      <a:noFill/>
                    </a:lnB>
                  </a:tcPr>
                </a:tc>
              </a:tr>
              <a:tr h="382746">
                <a:tc>
                  <a:txBody>
                    <a:bodyPr/>
                    <a:lstStyle/>
                    <a:p>
                      <a:pPr algn="l" fontAlgn="b"/>
                      <a:r>
                        <a:rPr lang="en-US" sz="2000" b="1" i="0" u="none" strike="noStrike" dirty="0">
                          <a:solidFill>
                            <a:srgbClr val="000000"/>
                          </a:solidFill>
                          <a:effectLst/>
                          <a:latin typeface="Calibri"/>
                        </a:rPr>
                        <a:t>Processor Total</a:t>
                      </a:r>
                    </a:p>
                  </a:txBody>
                  <a:tcPr marL="9525" marR="9525" marT="9525" marB="0">
                    <a:lnL>
                      <a:noFill/>
                    </a:lnL>
                    <a:lnR>
                      <a:noFill/>
                    </a:lnR>
                    <a:lnT>
                      <a:noFill/>
                    </a:lnT>
                    <a:lnB>
                      <a:noFill/>
                    </a:lnB>
                  </a:tcPr>
                </a:tc>
                <a:tc>
                  <a:txBody>
                    <a:bodyPr/>
                    <a:lstStyle/>
                    <a:p>
                      <a:pPr algn="l" fontAlgn="b"/>
                      <a:r>
                        <a:rPr lang="en-US" sz="1800" b="1" i="0" u="none" strike="noStrike" dirty="0">
                          <a:solidFill>
                            <a:srgbClr val="000000"/>
                          </a:solidFill>
                          <a:effectLst/>
                          <a:latin typeface="Calibri"/>
                        </a:rPr>
                        <a:t>       </a:t>
                      </a:r>
                      <a:r>
                        <a:rPr lang="en-US" sz="1800" b="1" i="0" u="none" strike="noStrike" dirty="0" smtClean="0">
                          <a:solidFill>
                            <a:srgbClr val="000000"/>
                          </a:solidFill>
                          <a:effectLst/>
                          <a:latin typeface="Calibri"/>
                        </a:rPr>
                        <a:t>307,200 </a:t>
                      </a:r>
                      <a:endParaRPr lang="en-US" sz="1800" b="1" i="0" u="none" strike="noStrike" dirty="0">
                        <a:solidFill>
                          <a:srgbClr val="000000"/>
                        </a:solidFill>
                        <a:effectLst/>
                        <a:latin typeface="Calibri"/>
                      </a:endParaRPr>
                    </a:p>
                  </a:txBody>
                  <a:tcPr marL="9525" marR="9525" marT="9525" marB="0">
                    <a:lnL>
                      <a:noFill/>
                    </a:lnL>
                    <a:lnR>
                      <a:noFill/>
                    </a:lnR>
                    <a:lnT>
                      <a:noFill/>
                    </a:lnT>
                    <a:lnB>
                      <a:noFill/>
                    </a:lnB>
                  </a:tcPr>
                </a:tc>
                <a:tc>
                  <a:txBody>
                    <a:bodyPr/>
                    <a:lstStyle/>
                    <a:p>
                      <a:pPr algn="l" fontAlgn="b"/>
                      <a:r>
                        <a:rPr lang="en-US" sz="1800" b="1" i="0" u="none" strike="noStrike" dirty="0">
                          <a:solidFill>
                            <a:srgbClr val="000000"/>
                          </a:solidFill>
                          <a:effectLst/>
                          <a:latin typeface="Calibri"/>
                        </a:rPr>
                        <a:t>     </a:t>
                      </a:r>
                      <a:r>
                        <a:rPr lang="en-US" sz="1800" b="1" i="0" u="none" strike="noStrike" dirty="0" smtClean="0">
                          <a:solidFill>
                            <a:srgbClr val="000000"/>
                          </a:solidFill>
                          <a:effectLst/>
                          <a:latin typeface="Calibri"/>
                        </a:rPr>
                        <a:t>1,572,864 </a:t>
                      </a:r>
                      <a:endParaRPr lang="en-US" sz="1800" b="1" i="0" u="none" strike="noStrike" dirty="0">
                        <a:solidFill>
                          <a:srgbClr val="000000"/>
                        </a:solidFill>
                        <a:effectLst/>
                        <a:latin typeface="Calibri"/>
                      </a:endParaRPr>
                    </a:p>
                  </a:txBody>
                  <a:tcPr marL="9525" marR="9525" marT="9525" marB="0">
                    <a:lnL>
                      <a:noFill/>
                    </a:lnL>
                    <a:lnR>
                      <a:noFill/>
                    </a:lnR>
                    <a:lnT>
                      <a:noFill/>
                    </a:lnT>
                    <a:lnB>
                      <a:noFill/>
                    </a:lnB>
                  </a:tcPr>
                </a:tc>
                <a:tc>
                  <a:txBody>
                    <a:bodyPr/>
                    <a:lstStyle/>
                    <a:p>
                      <a:pPr algn="l" fontAlgn="b"/>
                      <a:r>
                        <a:rPr lang="en-US" sz="1800" b="1" i="0" u="none" strike="noStrike" dirty="0">
                          <a:solidFill>
                            <a:srgbClr val="000000"/>
                          </a:solidFill>
                          <a:effectLst/>
                          <a:latin typeface="Calibri"/>
                        </a:rPr>
                        <a:t>   705,024 </a:t>
                      </a:r>
                    </a:p>
                  </a:txBody>
                  <a:tcPr marL="9525" marR="9525" marT="9525" marB="0">
                    <a:lnL>
                      <a:noFill/>
                    </a:lnL>
                    <a:lnR>
                      <a:noFill/>
                    </a:lnR>
                    <a:lnT>
                      <a:noFill/>
                    </a:lnT>
                    <a:lnB>
                      <a:noFill/>
                    </a:lnB>
                  </a:tcPr>
                </a:tc>
              </a:tr>
              <a:tr h="313460">
                <a:tc>
                  <a:txBody>
                    <a:bodyPr/>
                    <a:lstStyle/>
                    <a:p>
                      <a:pPr algn="l" fontAlgn="b"/>
                      <a:r>
                        <a:rPr lang="en-US" sz="2000" b="1" i="0" u="none" strike="noStrike" dirty="0" err="1">
                          <a:solidFill>
                            <a:srgbClr val="000000"/>
                          </a:solidFill>
                          <a:effectLst/>
                          <a:latin typeface="Calibri"/>
                        </a:rPr>
                        <a:t>Mp</a:t>
                      </a:r>
                      <a:r>
                        <a:rPr lang="en-US" sz="2000" b="1" i="0" u="none" strike="noStrike" dirty="0">
                          <a:solidFill>
                            <a:srgbClr val="000000"/>
                          </a:solidFill>
                          <a:effectLst/>
                          <a:latin typeface="Calibri"/>
                        </a:rPr>
                        <a:t> (TB)</a:t>
                      </a:r>
                    </a:p>
                  </a:txBody>
                  <a:tcPr marL="9525" marR="9525" marT="9525" marB="0">
                    <a:lnL>
                      <a:noFill/>
                    </a:lnL>
                    <a:lnR>
                      <a:noFill/>
                    </a:lnR>
                    <a:lnT>
                      <a:noFill/>
                    </a:lnT>
                    <a:lnB>
                      <a:noFill/>
                    </a:lnB>
                  </a:tcPr>
                </a:tc>
                <a:tc>
                  <a:txBody>
                    <a:bodyPr/>
                    <a:lstStyle/>
                    <a:p>
                      <a:pPr algn="l" fontAlgn="b"/>
                      <a:r>
                        <a:rPr lang="en-US" sz="1800" b="1" i="0" u="none" strike="noStrike">
                          <a:solidFill>
                            <a:srgbClr val="000000"/>
                          </a:solidFill>
                          <a:effectLst/>
                          <a:latin typeface="Calibri"/>
                        </a:rPr>
                        <a:t>614.4</a:t>
                      </a:r>
                    </a:p>
                  </a:txBody>
                  <a:tcPr marL="9525" marR="9525" marT="9525" marB="0">
                    <a:lnL>
                      <a:noFill/>
                    </a:lnL>
                    <a:lnR>
                      <a:noFill/>
                    </a:lnR>
                    <a:lnT>
                      <a:noFill/>
                    </a:lnT>
                    <a:lnB>
                      <a:noFill/>
                    </a:lnB>
                  </a:tcPr>
                </a:tc>
                <a:tc>
                  <a:txBody>
                    <a:bodyPr/>
                    <a:lstStyle/>
                    <a:p>
                      <a:pPr algn="l" fontAlgn="b"/>
                      <a:r>
                        <a:rPr lang="en-US" sz="1800" b="1" i="0" u="none" strike="noStrike">
                          <a:solidFill>
                            <a:srgbClr val="000000"/>
                          </a:solidFill>
                          <a:effectLst/>
                          <a:latin typeface="Calibri"/>
                        </a:rPr>
                        <a:t>                 1,573 </a:t>
                      </a:r>
                    </a:p>
                  </a:txBody>
                  <a:tcPr marL="9525" marR="9525" marT="9525" marB="0">
                    <a:lnL>
                      <a:noFill/>
                    </a:lnL>
                    <a:lnR>
                      <a:noFill/>
                    </a:lnR>
                    <a:lnT>
                      <a:noFill/>
                    </a:lnT>
                    <a:lnB>
                      <a:noFill/>
                    </a:lnB>
                  </a:tcPr>
                </a:tc>
                <a:tc>
                  <a:txBody>
                    <a:bodyPr/>
                    <a:lstStyle/>
                    <a:p>
                      <a:pPr algn="l" fontAlgn="b"/>
                      <a:r>
                        <a:rPr lang="en-US" sz="1800" b="1" i="0" u="none" strike="noStrike" dirty="0">
                          <a:solidFill>
                            <a:srgbClr val="000000"/>
                          </a:solidFill>
                          <a:effectLst/>
                          <a:latin typeface="Calibri"/>
                        </a:rPr>
                        <a:t>        1,410 </a:t>
                      </a:r>
                    </a:p>
                  </a:txBody>
                  <a:tcPr marL="9525" marR="9525" marT="9525" marB="0">
                    <a:lnL>
                      <a:noFill/>
                    </a:lnL>
                    <a:lnR>
                      <a:noFill/>
                    </a:lnR>
                    <a:lnT>
                      <a:noFill/>
                    </a:lnT>
                    <a:lnB>
                      <a:noFill/>
                    </a:lnB>
                  </a:tcPr>
                </a:tc>
              </a:tr>
              <a:tr h="624015">
                <a:tc>
                  <a:txBody>
                    <a:bodyPr/>
                    <a:lstStyle/>
                    <a:p>
                      <a:pPr algn="l" fontAlgn="b"/>
                      <a:r>
                        <a:rPr lang="en-US" sz="2000" b="1" i="0" u="none" strike="noStrike" smtClean="0">
                          <a:solidFill>
                            <a:srgbClr val="000000"/>
                          </a:solidFill>
                          <a:effectLst/>
                          <a:latin typeface="Calibri"/>
                        </a:rPr>
                        <a:t>Nvidias</a:t>
                      </a:r>
                      <a:r>
                        <a:rPr lang="en-US" sz="2000" b="1" i="0" u="none" strike="noStrike" dirty="0" smtClean="0">
                          <a:solidFill>
                            <a:srgbClr val="000000"/>
                          </a:solidFill>
                          <a:effectLst/>
                          <a:latin typeface="Calibri"/>
                        </a:rPr>
                        <a:t> </a:t>
                      </a:r>
                      <a:r>
                        <a:rPr lang="en-US" sz="2000" b="1" i="0" u="none" strike="noStrike" dirty="0">
                          <a:solidFill>
                            <a:srgbClr val="000000"/>
                          </a:solidFill>
                          <a:effectLst/>
                          <a:latin typeface="Calibri"/>
                        </a:rPr>
                        <a:t>PE total</a:t>
                      </a:r>
                    </a:p>
                  </a:txBody>
                  <a:tcPr marL="9525" marR="9525" marT="9525" marB="0">
                    <a:lnL>
                      <a:noFill/>
                    </a:lnL>
                    <a:lnR>
                      <a:noFill/>
                    </a:lnR>
                    <a:lnT>
                      <a:noFill/>
                    </a:lnT>
                    <a:lnB>
                      <a:noFill/>
                    </a:lnB>
                  </a:tcPr>
                </a:tc>
                <a:tc>
                  <a:txBody>
                    <a:bodyPr/>
                    <a:lstStyle/>
                    <a:p>
                      <a:pPr algn="l" fontAlgn="b"/>
                      <a:r>
                        <a:rPr lang="en-US" sz="1800" b="1" i="0" u="none" strike="noStrike" dirty="0">
                          <a:solidFill>
                            <a:srgbClr val="000000"/>
                          </a:solidFill>
                          <a:effectLst/>
                          <a:latin typeface="Calibri"/>
                        </a:rPr>
                        <a:t>    51,609,600 </a:t>
                      </a:r>
                      <a:endParaRPr lang="en-US" sz="1800" b="1" i="0" u="none" strike="noStrike" dirty="0" smtClean="0">
                        <a:solidFill>
                          <a:srgbClr val="000000"/>
                        </a:solidFill>
                        <a:effectLst/>
                        <a:latin typeface="Calibri"/>
                      </a:endParaRPr>
                    </a:p>
                    <a:p>
                      <a:pPr algn="l" fontAlgn="b"/>
                      <a:r>
                        <a:rPr lang="en-US" sz="1800" b="1" i="0" u="none" strike="noStrike" dirty="0" err="1" smtClean="0">
                          <a:solidFill>
                            <a:srgbClr val="000000"/>
                          </a:solidFill>
                          <a:effectLst/>
                          <a:latin typeface="Calibri"/>
                        </a:rPr>
                        <a:t>Mp</a:t>
                      </a:r>
                      <a:r>
                        <a:rPr lang="en-US" sz="1800" b="1" i="0" u="none" strike="noStrike" baseline="0" dirty="0" smtClean="0">
                          <a:solidFill>
                            <a:srgbClr val="000000"/>
                          </a:solidFill>
                          <a:effectLst/>
                          <a:latin typeface="Calibri"/>
                        </a:rPr>
                        <a:t> 100 TB</a:t>
                      </a:r>
                      <a:endParaRPr lang="en-US" sz="1800" b="1" i="0" u="none" strike="noStrike" dirty="0">
                        <a:solidFill>
                          <a:srgbClr val="000000"/>
                        </a:solidFill>
                        <a:effectLst/>
                        <a:latin typeface="Calibri"/>
                      </a:endParaRPr>
                    </a:p>
                  </a:txBody>
                  <a:tcPr marL="9525" marR="9525" marT="9525" marB="0">
                    <a:lnL>
                      <a:noFill/>
                    </a:lnL>
                    <a:lnR>
                      <a:noFill/>
                    </a:lnR>
                    <a:lnT>
                      <a:noFill/>
                    </a:lnT>
                    <a:lnB>
                      <a:noFill/>
                    </a:lnB>
                  </a:tcPr>
                </a:tc>
                <a:tc>
                  <a:txBody>
                    <a:bodyPr/>
                    <a:lstStyle/>
                    <a:p>
                      <a:pPr algn="l" fontAlgn="b"/>
                      <a:endParaRPr lang="en-US" sz="1800" b="1" i="0" u="none" strike="noStrike" dirty="0">
                        <a:solidFill>
                          <a:srgbClr val="000000"/>
                        </a:solidFill>
                        <a:effectLst/>
                        <a:latin typeface="Calibri"/>
                      </a:endParaRPr>
                    </a:p>
                  </a:txBody>
                  <a:tcPr marL="9525" marR="9525" marT="9525" marB="0">
                    <a:lnL>
                      <a:noFill/>
                    </a:lnL>
                    <a:lnR>
                      <a:noFill/>
                    </a:lnR>
                    <a:lnT>
                      <a:noFill/>
                    </a:lnT>
                    <a:lnB>
                      <a:noFill/>
                    </a:lnB>
                  </a:tcPr>
                </a:tc>
                <a:tc>
                  <a:txBody>
                    <a:bodyPr/>
                    <a:lstStyle/>
                    <a:p>
                      <a:pPr algn="l" fontAlgn="b"/>
                      <a:endParaRPr lang="en-US" sz="1800" b="1" i="0" u="none" strike="noStrike" dirty="0">
                        <a:solidFill>
                          <a:srgbClr val="000000"/>
                        </a:solidFill>
                        <a:effectLst/>
                        <a:latin typeface="Calibri"/>
                      </a:endParaRPr>
                    </a:p>
                  </a:txBody>
                  <a:tcPr marL="9525" marR="9525" marT="9525" marB="0">
                    <a:lnL>
                      <a:noFill/>
                    </a:lnL>
                    <a:lnR>
                      <a:noFill/>
                    </a:lnR>
                    <a:lnT>
                      <a:noFill/>
                    </a:lnT>
                    <a:lnB>
                      <a:noFill/>
                    </a:lnB>
                  </a:tcPr>
                </a:tc>
              </a:tr>
            </a:tbl>
          </a:graphicData>
        </a:graphic>
      </p:graphicFrame>
    </p:spTree>
    <p:extLst>
      <p:ext uri="{BB962C8B-B14F-4D97-AF65-F5344CB8AC3E}">
        <p14:creationId xmlns:p14="http://schemas.microsoft.com/office/powerpoint/2010/main" val="431044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Three top500 2011-2014</a:t>
            </a:r>
            <a:endParaRPr lang="en-US" dirty="0"/>
          </a:p>
        </p:txBody>
      </p:sp>
      <p:sp>
        <p:nvSpPr>
          <p:cNvPr id="3" name="Content Placeholder 2"/>
          <p:cNvSpPr>
            <a:spLocks noGrp="1"/>
          </p:cNvSpPr>
          <p:nvPr>
            <p:ph idx="1"/>
          </p:nvPr>
        </p:nvSpPr>
        <p:spPr>
          <a:xfrm>
            <a:off x="1828800" y="1600201"/>
            <a:ext cx="8915400" cy="4525963"/>
          </a:xfrm>
        </p:spPr>
        <p:txBody>
          <a:bodyPr>
            <a:normAutofit/>
          </a:bodyPr>
          <a:lstStyle/>
          <a:p>
            <a:r>
              <a:rPr lang="en-US" sz="2800" dirty="0"/>
              <a:t>June 2011 Fujitsu Riken	Multicore, Vector processor</a:t>
            </a:r>
          </a:p>
          <a:p>
            <a:r>
              <a:rPr lang="en-US" sz="2800" dirty="0"/>
              <a:t>June 2012 LLNL Sequoia	Quad-threaded processor</a:t>
            </a:r>
          </a:p>
          <a:p>
            <a:r>
              <a:rPr lang="en-US" sz="2800" dirty="0"/>
              <a:t>Nov  2012  ORNL Titan		16 core – GPU (2.5K core)</a:t>
            </a:r>
          </a:p>
          <a:p>
            <a:r>
              <a:rPr lang="en-US" sz="2800" dirty="0"/>
              <a:t>June 2013 </a:t>
            </a:r>
            <a:r>
              <a:rPr lang="en-US" sz="2800" dirty="0" err="1"/>
              <a:t>Tiahne</a:t>
            </a:r>
            <a:r>
              <a:rPr lang="en-US" sz="2800" dirty="0"/>
              <a:t> 2		2 x 12 core + 3 x 57core</a:t>
            </a:r>
          </a:p>
        </p:txBody>
      </p:sp>
    </p:spTree>
    <p:extLst>
      <p:ext uri="{BB962C8B-B14F-4D97-AF65-F5344CB8AC3E}">
        <p14:creationId xmlns:p14="http://schemas.microsoft.com/office/powerpoint/2010/main" val="3774973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Fujitsu K Riken Computer  c1/2012</a:t>
            </a:r>
            <a:endParaRPr lang="en-US" dirty="0"/>
          </a:p>
        </p:txBody>
      </p:sp>
      <p:pic>
        <p:nvPicPr>
          <p:cNvPr id="399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4926" y="1018174"/>
            <a:ext cx="4388057"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92590"/>
            <a:ext cx="2743200" cy="568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73204" y="1600200"/>
            <a:ext cx="2110706" cy="2862322"/>
          </a:xfrm>
          <a:prstGeom prst="rect">
            <a:avLst/>
          </a:prstGeom>
          <a:noFill/>
        </p:spPr>
        <p:txBody>
          <a:bodyPr wrap="none" rtlCol="0">
            <a:spAutoFit/>
          </a:bodyPr>
          <a:lstStyle/>
          <a:p>
            <a:r>
              <a:rPr lang="en-US" sz="2000" b="1" dirty="0">
                <a:solidFill>
                  <a:prstClr val="black"/>
                </a:solidFill>
              </a:rPr>
              <a:t>((4 proc.-chips  x</a:t>
            </a:r>
          </a:p>
          <a:p>
            <a:r>
              <a:rPr lang="en-US" sz="2000" b="1" dirty="0">
                <a:solidFill>
                  <a:prstClr val="black"/>
                </a:solidFill>
              </a:rPr>
              <a:t>24 boards) + 6i/o </a:t>
            </a:r>
          </a:p>
          <a:p>
            <a:r>
              <a:rPr lang="en-US" sz="2000" b="1" dirty="0">
                <a:solidFill>
                  <a:prstClr val="black"/>
                </a:solidFill>
              </a:rPr>
              <a:t>X 864 cabs</a:t>
            </a:r>
          </a:p>
          <a:p>
            <a:r>
              <a:rPr lang="en-US" sz="2000" b="1" dirty="0">
                <a:solidFill>
                  <a:prstClr val="black"/>
                </a:solidFill>
              </a:rPr>
              <a:t>= 88,128 @2GHz</a:t>
            </a:r>
          </a:p>
          <a:p>
            <a:r>
              <a:rPr lang="en-US" sz="2000" b="1" dirty="0">
                <a:solidFill>
                  <a:prstClr val="black"/>
                </a:solidFill>
              </a:rPr>
              <a:t>x 8 cores per chip</a:t>
            </a:r>
          </a:p>
          <a:p>
            <a:r>
              <a:rPr lang="en-US" sz="2000" b="1" dirty="0">
                <a:solidFill>
                  <a:prstClr val="black"/>
                </a:solidFill>
              </a:rPr>
              <a:t>= 705,024 proc.</a:t>
            </a:r>
          </a:p>
          <a:p>
            <a:r>
              <a:rPr lang="en-US" sz="2000" b="1" dirty="0" err="1">
                <a:solidFill>
                  <a:prstClr val="black"/>
                </a:solidFill>
              </a:rPr>
              <a:t>Mp</a:t>
            </a:r>
            <a:r>
              <a:rPr lang="en-US" sz="2000" b="1" dirty="0">
                <a:solidFill>
                  <a:prstClr val="black"/>
                </a:solidFill>
              </a:rPr>
              <a:t>(1.4 PB;</a:t>
            </a:r>
          </a:p>
          <a:p>
            <a:r>
              <a:rPr lang="en-US" sz="2000" b="1" dirty="0">
                <a:solidFill>
                  <a:prstClr val="black"/>
                </a:solidFill>
              </a:rPr>
              <a:t>2 GB/core)</a:t>
            </a:r>
          </a:p>
          <a:p>
            <a:endParaRPr lang="en-US" sz="2000" b="1" dirty="0">
              <a:solidFill>
                <a:prstClr val="black"/>
              </a:solidFill>
            </a:endParaRPr>
          </a:p>
        </p:txBody>
      </p:sp>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114800"/>
            <a:ext cx="3494314" cy="203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19433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7000" y="152400"/>
            <a:ext cx="6858000" cy="857250"/>
          </a:xfrm>
        </p:spPr>
        <p:txBody>
          <a:bodyPr>
            <a:normAutofit fontScale="90000"/>
          </a:bodyPr>
          <a:lstStyle/>
          <a:p>
            <a:r>
              <a:rPr lang="en-US" sz="2700" b="1" dirty="0"/>
              <a:t>LLNL Sequoia 17 Petaflops… Tops500 #1 June 2012</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24050" y="1280288"/>
            <a:ext cx="5484045" cy="4737487"/>
          </a:xfrm>
          <a:prstGeom prst="rect">
            <a:avLst/>
          </a:prstGeom>
        </p:spPr>
      </p:pic>
      <p:sp>
        <p:nvSpPr>
          <p:cNvPr id="5" name="TextBox 4"/>
          <p:cNvSpPr txBox="1"/>
          <p:nvPr/>
        </p:nvSpPr>
        <p:spPr>
          <a:xfrm>
            <a:off x="7524751" y="1828800"/>
            <a:ext cx="3145605" cy="3970318"/>
          </a:xfrm>
          <a:prstGeom prst="rect">
            <a:avLst/>
          </a:prstGeom>
          <a:noFill/>
        </p:spPr>
        <p:txBody>
          <a:bodyPr wrap="none" rtlCol="0">
            <a:spAutoFit/>
          </a:bodyPr>
          <a:lstStyle/>
          <a:p>
            <a:pPr defTabSz="685800"/>
            <a:r>
              <a:rPr lang="en-US" b="1" dirty="0">
                <a:solidFill>
                  <a:prstClr val="black"/>
                </a:solidFill>
              </a:rPr>
              <a:t>4 threads/core</a:t>
            </a:r>
          </a:p>
          <a:p>
            <a:pPr defTabSz="685800"/>
            <a:r>
              <a:rPr lang="en-US" b="1" dirty="0">
                <a:solidFill>
                  <a:prstClr val="black"/>
                </a:solidFill>
              </a:rPr>
              <a:t>16 cores/chip</a:t>
            </a:r>
          </a:p>
          <a:p>
            <a:pPr defTabSz="685800"/>
            <a:endParaRPr lang="en-US" b="1" dirty="0">
              <a:solidFill>
                <a:prstClr val="black"/>
              </a:solidFill>
            </a:endParaRPr>
          </a:p>
          <a:p>
            <a:pPr defTabSz="685800"/>
            <a:r>
              <a:rPr lang="en-US" b="1" dirty="0">
                <a:solidFill>
                  <a:prstClr val="black"/>
                </a:solidFill>
              </a:rPr>
              <a:t>1024 chips/rack</a:t>
            </a:r>
          </a:p>
          <a:p>
            <a:pPr defTabSz="685800"/>
            <a:r>
              <a:rPr lang="en-US" b="1" dirty="0">
                <a:solidFill>
                  <a:prstClr val="black"/>
                </a:solidFill>
              </a:rPr>
              <a:t>96 racks per system</a:t>
            </a:r>
          </a:p>
          <a:p>
            <a:pPr defTabSz="685800"/>
            <a:r>
              <a:rPr lang="en-US" b="1" dirty="0">
                <a:solidFill>
                  <a:prstClr val="black"/>
                </a:solidFill>
              </a:rPr>
              <a:t>1.57 million processors</a:t>
            </a:r>
          </a:p>
          <a:p>
            <a:pPr defTabSz="685800"/>
            <a:endParaRPr lang="en-US" b="1" dirty="0">
              <a:solidFill>
                <a:prstClr val="black"/>
              </a:solidFill>
            </a:endParaRPr>
          </a:p>
          <a:p>
            <a:pPr defTabSz="685800"/>
            <a:r>
              <a:rPr lang="en-US" b="1" dirty="0">
                <a:solidFill>
                  <a:prstClr val="black"/>
                </a:solidFill>
              </a:rPr>
              <a:t>1 </a:t>
            </a:r>
            <a:r>
              <a:rPr lang="en-US" b="1" dirty="0" err="1">
                <a:solidFill>
                  <a:prstClr val="black"/>
                </a:solidFill>
              </a:rPr>
              <a:t>GigaBytes</a:t>
            </a:r>
            <a:r>
              <a:rPr lang="en-US" b="1" dirty="0">
                <a:solidFill>
                  <a:prstClr val="black"/>
                </a:solidFill>
              </a:rPr>
              <a:t>/processor</a:t>
            </a:r>
          </a:p>
          <a:p>
            <a:pPr defTabSz="685800"/>
            <a:r>
              <a:rPr lang="en-US" b="1" dirty="0">
                <a:solidFill>
                  <a:prstClr val="black"/>
                </a:solidFill>
              </a:rPr>
              <a:t>1.6 </a:t>
            </a:r>
            <a:r>
              <a:rPr lang="en-US" b="1" dirty="0" err="1">
                <a:solidFill>
                  <a:prstClr val="black"/>
                </a:solidFill>
              </a:rPr>
              <a:t>PetaBytes</a:t>
            </a:r>
            <a:r>
              <a:rPr lang="en-US" b="1" dirty="0">
                <a:solidFill>
                  <a:prstClr val="black"/>
                </a:solidFill>
              </a:rPr>
              <a:t> primary memory</a:t>
            </a:r>
          </a:p>
          <a:p>
            <a:pPr defTabSz="685800"/>
            <a:endParaRPr lang="en-US" b="1" dirty="0">
              <a:solidFill>
                <a:prstClr val="black"/>
              </a:solidFill>
            </a:endParaRPr>
          </a:p>
          <a:p>
            <a:pPr defTabSz="685800"/>
            <a:r>
              <a:rPr lang="en-US" b="1" dirty="0">
                <a:solidFill>
                  <a:prstClr val="black"/>
                </a:solidFill>
              </a:rPr>
              <a:t>80 </a:t>
            </a:r>
            <a:r>
              <a:rPr lang="en-US" b="1" dirty="0" err="1">
                <a:solidFill>
                  <a:prstClr val="black"/>
                </a:solidFill>
              </a:rPr>
              <a:t>KWatt</a:t>
            </a:r>
            <a:r>
              <a:rPr lang="en-US" b="1" dirty="0">
                <a:solidFill>
                  <a:prstClr val="black"/>
                </a:solidFill>
              </a:rPr>
              <a:t>/rack</a:t>
            </a:r>
          </a:p>
          <a:p>
            <a:pPr defTabSz="685800"/>
            <a:r>
              <a:rPr lang="en-US" b="1" dirty="0">
                <a:solidFill>
                  <a:prstClr val="black"/>
                </a:solidFill>
              </a:rPr>
              <a:t>7.7 </a:t>
            </a:r>
            <a:r>
              <a:rPr lang="en-US" b="1" dirty="0" err="1">
                <a:solidFill>
                  <a:prstClr val="black"/>
                </a:solidFill>
              </a:rPr>
              <a:t>MWatts</a:t>
            </a:r>
            <a:endParaRPr lang="en-US" b="1" dirty="0">
              <a:solidFill>
                <a:prstClr val="black"/>
              </a:solidFill>
            </a:endParaRPr>
          </a:p>
          <a:p>
            <a:pPr defTabSz="685800"/>
            <a:endParaRPr lang="en-US" b="1" dirty="0">
              <a:solidFill>
                <a:prstClr val="black"/>
              </a:solidFill>
            </a:endParaRPr>
          </a:p>
          <a:p>
            <a:pPr defTabSz="685800"/>
            <a:endParaRPr lang="en-US" b="1" dirty="0">
              <a:solidFill>
                <a:prstClr val="black"/>
              </a:solidFill>
            </a:endParaRPr>
          </a:p>
        </p:txBody>
      </p:sp>
    </p:spTree>
    <p:extLst>
      <p:ext uri="{BB962C8B-B14F-4D97-AF65-F5344CB8AC3E}">
        <p14:creationId xmlns:p14="http://schemas.microsoft.com/office/powerpoint/2010/main" val="2009749296"/>
      </p:ext>
    </p:extLst>
  </p:cSld>
  <p:clrMapOvr>
    <a:masterClrMapping/>
  </p:clrMapOvr>
  <mc:AlternateContent xmlns:mc="http://schemas.openxmlformats.org/markup-compatibility/2006" xmlns:p14="http://schemas.microsoft.com/office/powerpoint/2010/main">
    <mc:Choice Requires="p14">
      <p:transition spd="slow" p14:dur="2000" advTm="26835"/>
    </mc:Choice>
    <mc:Fallback xmlns="">
      <p:transition spd="slow" advTm="26835"/>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2713038"/>
            <a:ext cx="9067800" cy="2392363"/>
          </a:xfrm>
        </p:spPr>
        <p:txBody>
          <a:bodyPr/>
          <a:lstStyle/>
          <a:p>
            <a:pPr marL="0">
              <a:spcBef>
                <a:spcPts val="0"/>
              </a:spcBef>
              <a:spcAft>
                <a:spcPts val="0"/>
              </a:spcAft>
            </a:pPr>
            <a:r>
              <a:rPr lang="en-US" sz="2200" b="1" kern="1200" dirty="0"/>
              <a:t>18,688 AMD 16-core Opteron 6274 CPUs = 299K nodes@2.2 GHz</a:t>
            </a:r>
          </a:p>
          <a:p>
            <a:pPr marL="400050" lvl="1">
              <a:spcBef>
                <a:spcPts val="0"/>
              </a:spcBef>
              <a:spcAft>
                <a:spcPts val="0"/>
              </a:spcAft>
            </a:pPr>
            <a:r>
              <a:rPr lang="en-US" sz="2000" b="1" kern="1200" dirty="0"/>
              <a:t>200 cabinets x 4 nodes/blade x 24 blades/cabinet x 16 cores/node = 299K core</a:t>
            </a:r>
          </a:p>
          <a:p>
            <a:pPr marL="400050" lvl="1">
              <a:spcBef>
                <a:spcPts val="0"/>
              </a:spcBef>
              <a:spcAft>
                <a:spcPts val="0"/>
              </a:spcAft>
            </a:pPr>
            <a:r>
              <a:rPr lang="en-US" sz="2000" b="1" kern="1200" dirty="0"/>
              <a:t>Pc: 18.7K </a:t>
            </a:r>
            <a:r>
              <a:rPr lang="en-US" sz="2000" b="1" kern="1200" dirty="0" err="1"/>
              <a:t>proc</a:t>
            </a:r>
            <a:r>
              <a:rPr lang="en-US" sz="2000" b="1" kern="1200" dirty="0"/>
              <a:t> x 16 core/proc. x 2.2 GHz.  = 658 </a:t>
            </a:r>
            <a:r>
              <a:rPr lang="en-US" sz="2000" b="1" kern="1200" dirty="0" err="1"/>
              <a:t>Tticks</a:t>
            </a:r>
            <a:r>
              <a:rPr lang="en-US" sz="2000" b="1" kern="1200" dirty="0"/>
              <a:t>; ?? Flops/tick</a:t>
            </a:r>
          </a:p>
          <a:p>
            <a:pPr marL="400050" lvl="1">
              <a:spcBef>
                <a:spcPts val="0"/>
              </a:spcBef>
              <a:spcAft>
                <a:spcPts val="0"/>
              </a:spcAft>
            </a:pPr>
            <a:r>
              <a:rPr lang="en-US" sz="2000" b="1" kern="1200" dirty="0" err="1"/>
              <a:t>Mp</a:t>
            </a:r>
            <a:r>
              <a:rPr lang="en-US" sz="2000" b="1" kern="1200" dirty="0"/>
              <a:t>: 200 x 96 nodes/cab x 32 GB/node = 600 TB</a:t>
            </a:r>
          </a:p>
          <a:p>
            <a:pPr marL="0">
              <a:spcBef>
                <a:spcPts val="0"/>
              </a:spcBef>
              <a:spcAft>
                <a:spcPts val="0"/>
              </a:spcAft>
            </a:pPr>
            <a:r>
              <a:rPr lang="en-US" sz="2400" b="1" u="sng" kern="1200" dirty="0"/>
              <a:t>18,688 </a:t>
            </a:r>
            <a:r>
              <a:rPr lang="en-US" sz="2400" b="1" u="sng" kern="1200" dirty="0" err="1"/>
              <a:t>Nvidia</a:t>
            </a:r>
            <a:r>
              <a:rPr lang="en-US" sz="2400" b="1" u="sng" kern="1200" dirty="0"/>
              <a:t> 2.5K-core K20 GPUs. 732 MHz = 46.5 M cores</a:t>
            </a:r>
          </a:p>
          <a:p>
            <a:pPr marL="400050" lvl="1">
              <a:spcBef>
                <a:spcPts val="0"/>
              </a:spcBef>
              <a:spcAft>
                <a:spcPts val="0"/>
              </a:spcAft>
            </a:pPr>
            <a:r>
              <a:rPr lang="en-US" sz="2000" b="1" kern="1200" dirty="0"/>
              <a:t>1.3 </a:t>
            </a:r>
            <a:r>
              <a:rPr lang="en-US" sz="2000" b="1" kern="1200" dirty="0" err="1"/>
              <a:t>TFlops</a:t>
            </a:r>
            <a:r>
              <a:rPr lang="en-US" sz="2000" b="1" kern="1200" dirty="0"/>
              <a:t> per chip??</a:t>
            </a:r>
          </a:p>
          <a:p>
            <a:pPr marL="400050" lvl="1">
              <a:spcBef>
                <a:spcPts val="0"/>
              </a:spcBef>
              <a:spcAft>
                <a:spcPts val="0"/>
              </a:spcAft>
            </a:pPr>
            <a:r>
              <a:rPr lang="en-US" sz="2000" b="1" kern="1200" dirty="0" err="1"/>
              <a:t>Mp</a:t>
            </a:r>
            <a:r>
              <a:rPr lang="en-US" sz="2000" b="1" kern="1200" dirty="0"/>
              <a:t>: 112 TB;  6 GB/</a:t>
            </a:r>
            <a:r>
              <a:rPr lang="en-US" sz="2000" b="1" kern="1200" dirty="0" err="1"/>
              <a:t>proc</a:t>
            </a:r>
            <a:r>
              <a:rPr lang="en-US" sz="2000" b="1" kern="1200" dirty="0"/>
              <a:t>? …1/40 of a byte per FLOP on GPU </a:t>
            </a:r>
          </a:p>
          <a:p>
            <a:pPr marL="0">
              <a:spcBef>
                <a:spcPts val="0"/>
              </a:spcBef>
              <a:spcAft>
                <a:spcPts val="0"/>
              </a:spcAft>
            </a:pPr>
            <a:r>
              <a:rPr lang="en-US" sz="2400" b="1" kern="1200" dirty="0" err="1"/>
              <a:t>Ms</a:t>
            </a:r>
            <a:r>
              <a:rPr lang="en-US" sz="2400" b="1" kern="1200" dirty="0"/>
              <a:t>: 13.6 PB driven by 140-Dell servers</a:t>
            </a:r>
          </a:p>
          <a:p>
            <a:pPr marL="0">
              <a:spcBef>
                <a:spcPts val="0"/>
              </a:spcBef>
              <a:spcAft>
                <a:spcPts val="0"/>
              </a:spcAft>
            </a:pPr>
            <a:r>
              <a:rPr lang="en-US" sz="2400" b="1" kern="1200" dirty="0"/>
              <a:t>9 </a:t>
            </a:r>
            <a:r>
              <a:rPr lang="en-US" sz="2400" b="1" kern="1200" dirty="0" err="1"/>
              <a:t>Mwatts</a:t>
            </a:r>
            <a:r>
              <a:rPr lang="en-US" sz="2400" b="1" kern="1200" dirty="0"/>
              <a:t>; PUE=?? 404 m</a:t>
            </a:r>
            <a:r>
              <a:rPr lang="en-US" sz="2400" b="1" kern="1200" baseline="30000" dirty="0"/>
              <a:t>2</a:t>
            </a:r>
          </a:p>
          <a:p>
            <a:pPr marL="0">
              <a:spcBef>
                <a:spcPts val="0"/>
              </a:spcBef>
              <a:spcAft>
                <a:spcPts val="0"/>
              </a:spcAft>
            </a:pPr>
            <a:r>
              <a:rPr lang="en-US" sz="2400" b="1" kern="1200" dirty="0"/>
              <a:t>1-5 weather years per day of simulation</a:t>
            </a:r>
          </a:p>
        </p:txBody>
      </p:sp>
      <p:pic>
        <p:nvPicPr>
          <p:cNvPr id="757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3751"/>
            <a:ext cx="9022325" cy="2719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54621" y="1139536"/>
            <a:ext cx="8229600" cy="960912"/>
          </a:xfrm>
        </p:spPr>
        <p:txBody>
          <a:bodyPr/>
          <a:lstStyle/>
          <a:p>
            <a:r>
              <a:rPr lang="en-US" sz="4000" b="1" dirty="0">
                <a:solidFill>
                  <a:schemeClr val="bg1"/>
                </a:solidFill>
              </a:rPr>
              <a:t>ORNL Titan Cray Supercomputer</a:t>
            </a:r>
          </a:p>
        </p:txBody>
      </p:sp>
    </p:spTree>
    <p:extLst>
      <p:ext uri="{BB962C8B-B14F-4D97-AF65-F5344CB8AC3E}">
        <p14:creationId xmlns:p14="http://schemas.microsoft.com/office/powerpoint/2010/main" val="12029503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9425" y="76200"/>
            <a:ext cx="8229600" cy="1143000"/>
          </a:xfrm>
        </p:spPr>
        <p:txBody>
          <a:bodyPr>
            <a:normAutofit fontScale="90000"/>
          </a:bodyPr>
          <a:lstStyle/>
          <a:p>
            <a:r>
              <a:rPr lang="en-US" dirty="0" smtClean="0"/>
              <a:t>Tianh-2: Top500, June 2013-present</a:t>
            </a:r>
            <a:br>
              <a:rPr lang="en-US" dirty="0" smtClean="0"/>
            </a:br>
            <a:r>
              <a:rPr lang="en-US" sz="4000" dirty="0"/>
              <a:t>54.9 PAP petaflops; 1.4 </a:t>
            </a:r>
            <a:r>
              <a:rPr lang="en-US" sz="4000" dirty="0" err="1"/>
              <a:t>Pbytes</a:t>
            </a:r>
            <a:r>
              <a:rPr lang="en-US" sz="4000" dirty="0"/>
              <a:t>, 17.6 </a:t>
            </a:r>
            <a:r>
              <a:rPr lang="en-US" sz="4000" dirty="0" err="1"/>
              <a:t>MWatt</a:t>
            </a:r>
            <a:endParaRPr lang="en-US" sz="4000" dirty="0"/>
          </a:p>
        </p:txBody>
      </p:sp>
      <p:pic>
        <p:nvPicPr>
          <p:cNvPr id="40962" name="Picture 2" descr="http://www.cnmeonline.com/wp-content/uploads/2013/06/tianh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7189" y="1295400"/>
            <a:ext cx="8077200" cy="53874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600" y="4953000"/>
            <a:ext cx="4495800" cy="1938992"/>
          </a:xfrm>
          <a:prstGeom prst="rect">
            <a:avLst/>
          </a:prstGeom>
          <a:noFill/>
        </p:spPr>
        <p:txBody>
          <a:bodyPr wrap="square" rtlCol="0">
            <a:spAutoFit/>
          </a:bodyPr>
          <a:lstStyle/>
          <a:p>
            <a:r>
              <a:rPr lang="en-US" sz="2000" b="1" dirty="0"/>
              <a:t>32K Ivy x 12 core + 48K Xenon x 57 core = 3,120K cores.</a:t>
            </a:r>
          </a:p>
          <a:p>
            <a:r>
              <a:rPr lang="en-US" sz="2000" b="1" dirty="0"/>
              <a:t>2 nodes/board x 16 board/frame x</a:t>
            </a:r>
          </a:p>
          <a:p>
            <a:r>
              <a:rPr lang="en-US" sz="2000" b="1" dirty="0"/>
              <a:t>4 frames/rack x 125 racks =</a:t>
            </a:r>
          </a:p>
          <a:p>
            <a:r>
              <a:rPr lang="en-US" sz="2000" b="1" dirty="0"/>
              <a:t>16,000 boards</a:t>
            </a:r>
          </a:p>
          <a:p>
            <a:r>
              <a:rPr lang="en-US" sz="2000" b="1" dirty="0"/>
              <a:t>2 Ivy + 3 Xenon /board</a:t>
            </a:r>
          </a:p>
        </p:txBody>
      </p:sp>
      <p:pic>
        <p:nvPicPr>
          <p:cNvPr id="4" name="Picture 3"/>
          <p:cNvPicPr>
            <a:picLocks noChangeAspect="1"/>
          </p:cNvPicPr>
          <p:nvPr/>
        </p:nvPicPr>
        <p:blipFill rotWithShape="1">
          <a:blip r:embed="rId3"/>
          <a:srcRect l="556" t="-1667" r="14444" b="1667"/>
          <a:stretch/>
        </p:blipFill>
        <p:spPr>
          <a:xfrm>
            <a:off x="1989426" y="4743940"/>
            <a:ext cx="2472085" cy="1938890"/>
          </a:xfrm>
          <a:prstGeom prst="rect">
            <a:avLst/>
          </a:prstGeom>
        </p:spPr>
      </p:pic>
    </p:spTree>
    <p:extLst>
      <p:ext uri="{BB962C8B-B14F-4D97-AF65-F5344CB8AC3E}">
        <p14:creationId xmlns:p14="http://schemas.microsoft.com/office/powerpoint/2010/main" val="23159537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Three top500 2011-2014</a:t>
            </a:r>
            <a:endParaRPr lang="en-US" dirty="0"/>
          </a:p>
        </p:txBody>
      </p:sp>
      <p:sp>
        <p:nvSpPr>
          <p:cNvPr id="3" name="Content Placeholder 2"/>
          <p:cNvSpPr>
            <a:spLocks noGrp="1"/>
          </p:cNvSpPr>
          <p:nvPr>
            <p:ph idx="1"/>
          </p:nvPr>
        </p:nvSpPr>
        <p:spPr>
          <a:xfrm>
            <a:off x="1828800" y="1600201"/>
            <a:ext cx="8915400" cy="4525963"/>
          </a:xfrm>
        </p:spPr>
        <p:txBody>
          <a:bodyPr>
            <a:normAutofit/>
          </a:bodyPr>
          <a:lstStyle/>
          <a:p>
            <a:r>
              <a:rPr lang="en-US" sz="2800" dirty="0"/>
              <a:t>June 2011 Fujitsu Riken	Multicore, Vector processor</a:t>
            </a:r>
          </a:p>
          <a:p>
            <a:r>
              <a:rPr lang="en-US" sz="2800" dirty="0"/>
              <a:t>June 2012 LLNL Sequoia	Quad-threaded processor</a:t>
            </a:r>
          </a:p>
          <a:p>
            <a:r>
              <a:rPr lang="en-US" sz="2800" dirty="0"/>
              <a:t>Nov  2012  ORNL Titan		16 core – GPU (2.5K core)</a:t>
            </a:r>
          </a:p>
          <a:p>
            <a:r>
              <a:rPr lang="en-US" sz="2800" dirty="0"/>
              <a:t>June 2013 </a:t>
            </a:r>
            <a:r>
              <a:rPr lang="en-US" sz="2800" dirty="0" err="1"/>
              <a:t>Tiahne</a:t>
            </a:r>
            <a:r>
              <a:rPr lang="en-US" sz="2800" dirty="0"/>
              <a:t> 2		2 x 12 core + 3 x 57core</a:t>
            </a:r>
          </a:p>
        </p:txBody>
      </p:sp>
    </p:spTree>
    <p:extLst>
      <p:ext uri="{BB962C8B-B14F-4D97-AF65-F5344CB8AC3E}">
        <p14:creationId xmlns:p14="http://schemas.microsoft.com/office/powerpoint/2010/main" val="24756769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81200" y="274638"/>
            <a:ext cx="8458200" cy="1143000"/>
          </a:xfrm>
        </p:spPr>
        <p:txBody>
          <a:bodyPr/>
          <a:lstStyle/>
          <a:p>
            <a:r>
              <a:rPr lang="en-US" dirty="0" smtClean="0"/>
              <a:t>2015: 100 </a:t>
            </a:r>
            <a:r>
              <a:rPr lang="en-US" dirty="0" err="1" smtClean="0"/>
              <a:t>petaflops</a:t>
            </a:r>
            <a:r>
              <a:rPr lang="en-US" dirty="0" smtClean="0"/>
              <a:t>; 2018: 1 </a:t>
            </a:r>
            <a:r>
              <a:rPr lang="en-US" dirty="0" err="1" smtClean="0"/>
              <a:t>exaflops</a:t>
            </a:r>
            <a:endParaRPr lang="en-US" dirty="0"/>
          </a:p>
        </p:txBody>
      </p:sp>
      <p:sp>
        <p:nvSpPr>
          <p:cNvPr id="6" name="Content Placeholder 5"/>
          <p:cNvSpPr>
            <a:spLocks noGrp="1"/>
          </p:cNvSpPr>
          <p:nvPr>
            <p:ph idx="1"/>
          </p:nvPr>
        </p:nvSpPr>
        <p:spPr>
          <a:xfrm>
            <a:off x="1676400" y="1295401"/>
            <a:ext cx="8458200" cy="4525963"/>
          </a:xfrm>
        </p:spPr>
        <p:txBody>
          <a:bodyPr/>
          <a:lstStyle/>
          <a:p>
            <a:r>
              <a:rPr lang="en-US" dirty="0" smtClean="0"/>
              <a:t>NUDT (China) </a:t>
            </a:r>
            <a:r>
              <a:rPr lang="en-US" dirty="0" smtClean="0">
                <a:hlinkClick r:id="rId2" action="ppaction://hlinkfile" tooltip="Tianhe-2"/>
              </a:rPr>
              <a:t>Tianhe-2</a:t>
            </a:r>
            <a:r>
              <a:rPr lang="en-US" dirty="0" smtClean="0"/>
              <a:t> </a:t>
            </a:r>
          </a:p>
          <a:p>
            <a:pPr lvl="1"/>
            <a:r>
              <a:rPr lang="en-US" dirty="0" smtClean="0"/>
              <a:t>100 petaflops </a:t>
            </a:r>
            <a:r>
              <a:rPr lang="en-US" dirty="0"/>
              <a:t>supercomputer </a:t>
            </a:r>
            <a:r>
              <a:rPr lang="en-US" dirty="0" smtClean="0"/>
              <a:t>for </a:t>
            </a:r>
            <a:r>
              <a:rPr lang="en-US" dirty="0"/>
              <a:t>completion in 2015</a:t>
            </a:r>
            <a:r>
              <a:rPr lang="en-US" dirty="0" smtClean="0"/>
              <a:t>.</a:t>
            </a:r>
            <a:r>
              <a:rPr lang="en-US" dirty="0"/>
              <a:t> </a:t>
            </a:r>
            <a:endParaRPr lang="en-US" dirty="0" smtClean="0"/>
          </a:p>
          <a:p>
            <a:pPr lvl="1"/>
            <a:r>
              <a:rPr lang="en-US" dirty="0" smtClean="0"/>
              <a:t>1 </a:t>
            </a:r>
            <a:r>
              <a:rPr lang="en-US" dirty="0" err="1" smtClean="0"/>
              <a:t>exaflop</a:t>
            </a:r>
            <a:r>
              <a:rPr lang="en-US" dirty="0" smtClean="0"/>
              <a:t> </a:t>
            </a:r>
            <a:r>
              <a:rPr lang="en-US" dirty="0"/>
              <a:t>supercomputer online by </a:t>
            </a:r>
            <a:r>
              <a:rPr lang="en-US" dirty="0" smtClean="0"/>
              <a:t>2018 using </a:t>
            </a:r>
            <a:r>
              <a:rPr lang="en-US" dirty="0"/>
              <a:t>the </a:t>
            </a:r>
            <a:r>
              <a:rPr lang="en-US" dirty="0">
                <a:hlinkClick r:id="rId3" action="ppaction://hlinkfile" tooltip="Intel MIC"/>
              </a:rPr>
              <a:t>Intel MIC</a:t>
            </a:r>
            <a:r>
              <a:rPr lang="en-US" dirty="0"/>
              <a:t> multi-core processor architecture</a:t>
            </a:r>
          </a:p>
          <a:p>
            <a:r>
              <a:rPr lang="en-US" dirty="0"/>
              <a:t>Given the current speed of </a:t>
            </a:r>
            <a:r>
              <a:rPr lang="en-US" dirty="0" smtClean="0"/>
              <a:t>progress … supercomputers </a:t>
            </a:r>
            <a:r>
              <a:rPr lang="en-US" dirty="0"/>
              <a:t>will reach </a:t>
            </a:r>
            <a:r>
              <a:rPr lang="en-US" dirty="0" smtClean="0"/>
              <a:t>one </a:t>
            </a:r>
            <a:r>
              <a:rPr lang="en-US" dirty="0" err="1"/>
              <a:t>exaflops</a:t>
            </a:r>
            <a:r>
              <a:rPr lang="en-US" dirty="0"/>
              <a:t> (10</a:t>
            </a:r>
            <a:r>
              <a:rPr lang="en-US" baseline="30000" dirty="0"/>
              <a:t>18</a:t>
            </a:r>
            <a:r>
              <a:rPr lang="en-US" dirty="0"/>
              <a:t>) (one quintillion FLOPS) by </a:t>
            </a:r>
            <a:r>
              <a:rPr lang="en-US" dirty="0" smtClean="0"/>
              <a:t>2018-20. </a:t>
            </a:r>
          </a:p>
          <a:p>
            <a:r>
              <a:rPr lang="en-US" dirty="0" smtClean="0"/>
              <a:t>SGI </a:t>
            </a:r>
            <a:r>
              <a:rPr lang="en-US" dirty="0"/>
              <a:t>plans to achieve a 500 fold increase in performance by 2018, </a:t>
            </a:r>
            <a:r>
              <a:rPr lang="en-US" dirty="0" smtClean="0"/>
              <a:t>and achieve </a:t>
            </a:r>
            <a:r>
              <a:rPr lang="en-US" dirty="0"/>
              <a:t>one </a:t>
            </a:r>
            <a:r>
              <a:rPr lang="en-US" dirty="0" err="1" smtClean="0"/>
              <a:t>exaflops</a:t>
            </a:r>
            <a:r>
              <a:rPr lang="en-US" dirty="0" smtClean="0"/>
              <a:t>.</a:t>
            </a:r>
            <a:endParaRPr lang="en-US" dirty="0"/>
          </a:p>
          <a:p>
            <a:endParaRPr lang="en-US" dirty="0"/>
          </a:p>
        </p:txBody>
      </p:sp>
    </p:spTree>
    <p:extLst>
      <p:ext uri="{BB962C8B-B14F-4D97-AF65-F5344CB8AC3E}">
        <p14:creationId xmlns:p14="http://schemas.microsoft.com/office/powerpoint/2010/main" val="39860325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t>
            </a:r>
            <a:r>
              <a:rPr lang="en-US" dirty="0" smtClean="0"/>
              <a:t>hallenge i.e. change in HPC to come</a:t>
            </a:r>
            <a:endParaRPr lang="en-US" dirty="0"/>
          </a:p>
        </p:txBody>
      </p:sp>
      <p:sp>
        <p:nvSpPr>
          <p:cNvPr id="3" name="Content Placeholder 2"/>
          <p:cNvSpPr>
            <a:spLocks noGrp="1"/>
          </p:cNvSpPr>
          <p:nvPr>
            <p:ph idx="1"/>
          </p:nvPr>
        </p:nvSpPr>
        <p:spPr>
          <a:xfrm>
            <a:off x="1905000" y="1371601"/>
            <a:ext cx="8686800" cy="4525963"/>
          </a:xfrm>
        </p:spPr>
        <p:txBody>
          <a:bodyPr>
            <a:normAutofit/>
          </a:bodyPr>
          <a:lstStyle/>
          <a:p>
            <a:r>
              <a:rPr lang="en-US" sz="2800" dirty="0"/>
              <a:t>20 years of stability since 1994…10</a:t>
            </a:r>
            <a:r>
              <a:rPr lang="en-US" baseline="30000" dirty="0" smtClean="0"/>
              <a:t>p</a:t>
            </a:r>
            <a:r>
              <a:rPr lang="en-US" sz="2800" dirty="0"/>
              <a:t>   p= 3,…6, … 9?</a:t>
            </a:r>
          </a:p>
          <a:p>
            <a:r>
              <a:rPr lang="en-US" sz="2800" dirty="0"/>
              <a:t>Jan. 2007 Jim Gray posits Fourth Paradigm of Science</a:t>
            </a:r>
          </a:p>
          <a:p>
            <a:pPr lvl="1"/>
            <a:r>
              <a:rPr lang="en-US" sz="2400" dirty="0"/>
              <a:t>Analysis of experimental data by computer to “do science”</a:t>
            </a:r>
          </a:p>
          <a:p>
            <a:pPr lvl="1"/>
            <a:r>
              <a:rPr lang="en-US" sz="2400" dirty="0"/>
              <a:t>Analysis of data coming from models (3</a:t>
            </a:r>
            <a:r>
              <a:rPr lang="en-US" sz="2400" baseline="30000" dirty="0"/>
              <a:t>rd</a:t>
            </a:r>
            <a:r>
              <a:rPr lang="en-US" sz="2400" dirty="0"/>
              <a:t> Paradigm data)</a:t>
            </a:r>
          </a:p>
          <a:p>
            <a:r>
              <a:rPr lang="en-US" sz="2800" dirty="0"/>
              <a:t>Merger of data science and computational science architectures at machine and application program</a:t>
            </a:r>
          </a:p>
          <a:p>
            <a:r>
              <a:rPr lang="en-US" sz="2800" dirty="0"/>
              <a:t>Cloud service evolves to support HPC… </a:t>
            </a:r>
          </a:p>
          <a:p>
            <a:pPr lvl="1"/>
            <a:r>
              <a:rPr lang="en-US" sz="2400" dirty="0"/>
              <a:t>Cloud provides HPC and database services… architecture and application</a:t>
            </a:r>
          </a:p>
        </p:txBody>
      </p:sp>
    </p:spTree>
    <p:extLst>
      <p:ext uri="{BB962C8B-B14F-4D97-AF65-F5344CB8AC3E}">
        <p14:creationId xmlns:p14="http://schemas.microsoft.com/office/powerpoint/2010/main" val="18400238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25840" cy="1143000"/>
          </a:xfrm>
        </p:spPr>
        <p:txBody>
          <a:bodyPr>
            <a:normAutofit fontScale="90000"/>
          </a:bodyPr>
          <a:lstStyle/>
          <a:p>
            <a:r>
              <a:rPr lang="en-US" dirty="0" smtClean="0"/>
              <a:t>Supercomputer attributes</a:t>
            </a:r>
            <a:br>
              <a:rPr lang="en-US" dirty="0" smtClean="0"/>
            </a:br>
            <a:r>
              <a:rPr lang="en-US" dirty="0" smtClean="0"/>
              <a:t>(besides being today’s largest computer)</a:t>
            </a:r>
            <a:endParaRPr lang="en-US" dirty="0"/>
          </a:p>
        </p:txBody>
      </p:sp>
      <p:sp>
        <p:nvSpPr>
          <p:cNvPr id="3" name="Content Placeholder 2"/>
          <p:cNvSpPr>
            <a:spLocks noGrp="1"/>
          </p:cNvSpPr>
          <p:nvPr>
            <p:ph idx="1"/>
          </p:nvPr>
        </p:nvSpPr>
        <p:spPr>
          <a:xfrm>
            <a:off x="1752600" y="1295400"/>
            <a:ext cx="8839200" cy="4648196"/>
          </a:xfrm>
        </p:spPr>
        <p:txBody>
          <a:bodyPr>
            <a:noAutofit/>
          </a:bodyPr>
          <a:lstStyle/>
          <a:p>
            <a:pPr marL="514325" indent="-457200">
              <a:spcBef>
                <a:spcPts val="0"/>
              </a:spcBef>
            </a:pPr>
            <a:r>
              <a:rPr lang="en-US" sz="2400" b="1" dirty="0"/>
              <a:t>Function: calculate vs. record processing</a:t>
            </a:r>
          </a:p>
          <a:p>
            <a:pPr marL="514325" indent="-457200">
              <a:spcBef>
                <a:spcPts val="0"/>
              </a:spcBef>
            </a:pPr>
            <a:r>
              <a:rPr lang="en-US" sz="2400" b="1" dirty="0"/>
              <a:t>Fortran as the higher level “machine language”</a:t>
            </a:r>
          </a:p>
          <a:p>
            <a:pPr marL="514325" indent="-457200">
              <a:spcBef>
                <a:spcPts val="0"/>
              </a:spcBef>
            </a:pPr>
            <a:r>
              <a:rPr lang="en-US" sz="2400" b="1" dirty="0"/>
              <a:t>Quest for performance: Who can build the fastest? </a:t>
            </a:r>
            <a:r>
              <a:rPr lang="en-US" sz="2400" b="1" dirty="0">
                <a:solidFill>
                  <a:srgbClr val="FF0000"/>
                </a:solidFill>
              </a:rPr>
              <a:t>(Capability)</a:t>
            </a:r>
            <a:br>
              <a:rPr lang="en-US" sz="2400" b="1" dirty="0">
                <a:solidFill>
                  <a:srgbClr val="FF0000"/>
                </a:solidFill>
              </a:rPr>
            </a:br>
            <a:r>
              <a:rPr lang="en-US" sz="2400" b="1" dirty="0"/>
              <a:t>Extend limits: size, power, complexity, …budget</a:t>
            </a:r>
          </a:p>
          <a:p>
            <a:pPr marL="514325" indent="-457200">
              <a:spcBef>
                <a:spcPts val="0"/>
              </a:spcBef>
            </a:pPr>
            <a:r>
              <a:rPr lang="en-US" sz="2400" b="1" dirty="0"/>
              <a:t>Price: How much do you have to spend?</a:t>
            </a:r>
          </a:p>
          <a:p>
            <a:pPr marL="971331" lvl="1" indent="-457200">
              <a:spcBef>
                <a:spcPts val="0"/>
              </a:spcBef>
            </a:pPr>
            <a:r>
              <a:rPr lang="en-US" sz="2000" b="1" dirty="0"/>
              <a:t>To buy, to build the building, to power, to run</a:t>
            </a:r>
          </a:p>
          <a:p>
            <a:pPr marL="514131" lvl="1" indent="0">
              <a:spcBef>
                <a:spcPts val="0"/>
              </a:spcBef>
              <a:buNone/>
            </a:pPr>
            <a:r>
              <a:rPr lang="en-US" sz="2000" b="1" dirty="0">
                <a:solidFill>
                  <a:srgbClr val="FF0000"/>
                </a:solidFill>
              </a:rPr>
              <a:t>     VERSUS</a:t>
            </a:r>
          </a:p>
          <a:p>
            <a:pPr marL="971331" lvl="1" indent="-457200">
              <a:spcBef>
                <a:spcPts val="0"/>
              </a:spcBef>
            </a:pPr>
            <a:r>
              <a:rPr lang="en-US" sz="2000" b="1" dirty="0"/>
              <a:t>To program</a:t>
            </a:r>
          </a:p>
          <a:p>
            <a:pPr marL="514325" indent="-457200">
              <a:spcBef>
                <a:spcPts val="0"/>
              </a:spcBef>
            </a:pPr>
            <a:r>
              <a:rPr lang="en-US" sz="2400" b="1" dirty="0"/>
              <a:t>Use (market): science &amp; engineering simulation, design, climate, cryptography …3d, time varying phenomena </a:t>
            </a:r>
          </a:p>
          <a:p>
            <a:pPr marL="514325" indent="-457200">
              <a:spcBef>
                <a:spcPts val="0"/>
              </a:spcBef>
            </a:pPr>
            <a:r>
              <a:rPr lang="en-US" sz="2400" b="1" dirty="0"/>
              <a:t>Scalability </a:t>
            </a:r>
            <a:r>
              <a:rPr lang="en-US" sz="2400" b="1" i="1" dirty="0"/>
              <a:t>post 1995</a:t>
            </a:r>
            <a:r>
              <a:rPr lang="en-US" sz="2400" b="1" dirty="0"/>
              <a:t>: Time, machine generation, </a:t>
            </a:r>
            <a:br>
              <a:rPr lang="en-US" sz="2400" b="1" dirty="0"/>
            </a:br>
            <a:r>
              <a:rPr lang="en-US" sz="2400" b="1" dirty="0"/>
              <a:t>problem size, and programming environments</a:t>
            </a:r>
          </a:p>
          <a:p>
            <a:pPr marL="514325" indent="-457200">
              <a:spcBef>
                <a:spcPts val="0"/>
              </a:spcBef>
            </a:pPr>
            <a:r>
              <a:rPr lang="en-US" sz="2400" b="1" dirty="0"/>
              <a:t>Programming environment (standards): MPI, Beowulf</a:t>
            </a:r>
          </a:p>
        </p:txBody>
      </p:sp>
    </p:spTree>
    <p:extLst>
      <p:ext uri="{BB962C8B-B14F-4D97-AF65-F5344CB8AC3E}">
        <p14:creationId xmlns:p14="http://schemas.microsoft.com/office/powerpoint/2010/main" val="67673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End</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6092723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981200" y="0"/>
            <a:ext cx="8229600" cy="563560"/>
          </a:xfrm>
        </p:spPr>
        <p:txBody>
          <a:bodyPr>
            <a:normAutofit fontScale="90000"/>
          </a:bodyPr>
          <a:lstStyle/>
          <a:p>
            <a:r>
              <a:rPr lang="en-US" dirty="0" smtClean="0"/>
              <a:t>Result: The End of Historic Scaling</a:t>
            </a:r>
          </a:p>
        </p:txBody>
      </p:sp>
      <p:pic>
        <p:nvPicPr>
          <p:cNvPr id="25603" name="Picture 2"/>
          <p:cNvPicPr>
            <a:picLocks noChangeAspect="1"/>
          </p:cNvPicPr>
          <p:nvPr/>
        </p:nvPicPr>
        <p:blipFill rotWithShape="1">
          <a:blip r:embed="rId3">
            <a:extLst>
              <a:ext uri="{28A0092B-C50C-407E-A947-70E740481C1C}">
                <a14:useLocalDpi xmlns:a14="http://schemas.microsoft.com/office/drawing/2010/main" val="0"/>
              </a:ext>
            </a:extLst>
          </a:blip>
          <a:srcRect l="7069" t="13532" r="15147" b="13535"/>
          <a:stretch/>
        </p:blipFill>
        <p:spPr bwMode="auto">
          <a:xfrm>
            <a:off x="1536510" y="568411"/>
            <a:ext cx="9207690" cy="588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19400" y="6488114"/>
            <a:ext cx="6986588" cy="307975"/>
          </a:xfrm>
          <a:prstGeom prst="rect">
            <a:avLst/>
          </a:prstGeom>
          <a:noFill/>
        </p:spPr>
        <p:txBody>
          <a:bodyPr wrap="none">
            <a:spAutoFit/>
          </a:bodyPr>
          <a:lstStyle/>
          <a:p>
            <a:pPr>
              <a:defRPr/>
            </a:pPr>
            <a:r>
              <a:rPr lang="en-US" sz="1400" dirty="0">
                <a:solidFill>
                  <a:srgbClr val="8064A2">
                    <a:lumMod val="60000"/>
                    <a:lumOff val="40000"/>
                  </a:srgbClr>
                </a:solidFill>
                <a:latin typeface="Arial" charset="0"/>
              </a:rPr>
              <a:t>C Moore, </a:t>
            </a:r>
            <a:r>
              <a:rPr lang="en-US" sz="1400" i="1" dirty="0">
                <a:solidFill>
                  <a:srgbClr val="8064A2">
                    <a:lumMod val="60000"/>
                    <a:lumOff val="40000"/>
                  </a:srgbClr>
                </a:solidFill>
                <a:latin typeface="Arial" charset="0"/>
              </a:rPr>
              <a:t>Data Processing in </a:t>
            </a:r>
            <a:r>
              <a:rPr lang="en-US" sz="1400" i="1" dirty="0" err="1">
                <a:solidFill>
                  <a:srgbClr val="8064A2">
                    <a:lumMod val="60000"/>
                    <a:lumOff val="40000"/>
                  </a:srgbClr>
                </a:solidFill>
                <a:latin typeface="Arial" charset="0"/>
              </a:rPr>
              <a:t>ExaScale-ClassComputer</a:t>
            </a:r>
            <a:r>
              <a:rPr lang="en-US" sz="1400" i="1" dirty="0">
                <a:solidFill>
                  <a:srgbClr val="8064A2">
                    <a:lumMod val="60000"/>
                    <a:lumOff val="40000"/>
                  </a:srgbClr>
                </a:solidFill>
                <a:latin typeface="Arial" charset="0"/>
              </a:rPr>
              <a:t> Systems, </a:t>
            </a:r>
            <a:r>
              <a:rPr lang="en-US" sz="1400" dirty="0" err="1">
                <a:solidFill>
                  <a:srgbClr val="8064A2">
                    <a:lumMod val="60000"/>
                    <a:lumOff val="40000"/>
                  </a:srgbClr>
                </a:solidFill>
                <a:latin typeface="Arial" charset="0"/>
              </a:rPr>
              <a:t>Salishan</a:t>
            </a:r>
            <a:r>
              <a:rPr lang="en-US" sz="1400" dirty="0">
                <a:solidFill>
                  <a:srgbClr val="8064A2">
                    <a:lumMod val="60000"/>
                    <a:lumOff val="40000"/>
                  </a:srgbClr>
                </a:solidFill>
                <a:latin typeface="Arial" charset="0"/>
              </a:rPr>
              <a:t>, April 2011</a:t>
            </a:r>
          </a:p>
        </p:txBody>
      </p:sp>
    </p:spTree>
    <p:extLst>
      <p:ext uri="{BB962C8B-B14F-4D97-AF65-F5344CB8AC3E}">
        <p14:creationId xmlns:p14="http://schemas.microsoft.com/office/powerpoint/2010/main" val="16178483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tx2">
            <a:lumMod val="20000"/>
            <a:lumOff val="80000"/>
            <a:alpha val="5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Top 500 1993-2013</a:t>
            </a:r>
            <a:endParaRPr lang="en-US" dirty="0"/>
          </a:p>
        </p:txBody>
      </p:sp>
      <p:sp>
        <p:nvSpPr>
          <p:cNvPr id="3" name="Content Placeholder 2"/>
          <p:cNvSpPr>
            <a:spLocks noGrp="1"/>
          </p:cNvSpPr>
          <p:nvPr>
            <p:ph idx="1"/>
          </p:nvPr>
        </p:nvSpPr>
        <p:spPr>
          <a:xfrm>
            <a:off x="1981200" y="914400"/>
            <a:ext cx="8686800" cy="5410200"/>
          </a:xfrm>
        </p:spPr>
        <p:txBody>
          <a:bodyPr>
            <a:noAutofit/>
          </a:bodyPr>
          <a:lstStyle/>
          <a:p>
            <a:pPr>
              <a:spcBef>
                <a:spcPts val="0"/>
              </a:spcBef>
              <a:tabLst>
                <a:tab pos="3998913" algn="l"/>
              </a:tabLst>
            </a:pPr>
            <a:r>
              <a:rPr lang="en-US" sz="2000" b="1" dirty="0"/>
              <a:t>NUDT Tiahne-2	</a:t>
            </a:r>
            <a:r>
              <a:rPr lang="en-US" sz="2000" b="1" u="sng" dirty="0">
                <a:solidFill>
                  <a:srgbClr val="FF0000"/>
                </a:solidFill>
              </a:rPr>
              <a:t>China</a:t>
            </a:r>
            <a:r>
              <a:rPr lang="en-US" sz="2000" b="1" dirty="0">
                <a:solidFill>
                  <a:srgbClr val="FF0000"/>
                </a:solidFill>
              </a:rPr>
              <a:t>,</a:t>
            </a:r>
            <a:r>
              <a:rPr lang="en-US" sz="2000" b="1" dirty="0"/>
              <a:t> June 2013 - </a:t>
            </a:r>
          </a:p>
          <a:p>
            <a:pPr>
              <a:spcBef>
                <a:spcPts val="0"/>
              </a:spcBef>
              <a:tabLst>
                <a:tab pos="3998913" algn="l"/>
              </a:tabLst>
            </a:pPr>
            <a:r>
              <a:rPr lang="en-US" sz="2000" b="1" dirty="0"/>
              <a:t>Cray </a:t>
            </a:r>
            <a:r>
              <a:rPr lang="en-US" sz="2000" b="1" dirty="0">
                <a:hlinkClick r:id="rId2" action="ppaction://hlinkfile" tooltip="Titan (supercomputer)"/>
              </a:rPr>
              <a:t>Titan</a:t>
            </a:r>
            <a:r>
              <a:rPr lang="en-US" sz="2000" b="1" dirty="0"/>
              <a:t> 	</a:t>
            </a:r>
            <a:r>
              <a:rPr lang="en-US" sz="2000" b="1" u="sng" dirty="0">
                <a:hlinkClick r:id="rId3" action="ppaction://hlinkfile" tooltip="United States"/>
              </a:rPr>
              <a:t>US</a:t>
            </a:r>
            <a:r>
              <a:rPr lang="en-US" sz="2000" b="1" dirty="0"/>
              <a:t>, November 2012</a:t>
            </a:r>
          </a:p>
          <a:p>
            <a:pPr>
              <a:spcBef>
                <a:spcPts val="0"/>
              </a:spcBef>
              <a:tabLst>
                <a:tab pos="3998913" algn="l"/>
              </a:tabLst>
            </a:pPr>
            <a:r>
              <a:rPr lang="en-US" sz="2000" b="1" dirty="0"/>
              <a:t>IBM </a:t>
            </a:r>
            <a:r>
              <a:rPr lang="en-US" sz="2000" b="1" dirty="0">
                <a:hlinkClick r:id="rId4" action="ppaction://hlinkfile" tooltip="IBM Sequoia"/>
              </a:rPr>
              <a:t>Sequoia</a:t>
            </a:r>
            <a:r>
              <a:rPr lang="en-US" sz="2000" b="1" dirty="0"/>
              <a:t> </a:t>
            </a:r>
            <a:r>
              <a:rPr lang="en-US" sz="2000" b="1" dirty="0">
                <a:hlinkClick r:id="rId5" action="ppaction://hlinkfile" tooltip="Blue Gene/Q"/>
              </a:rPr>
              <a:t>Blue Gene/Q</a:t>
            </a:r>
            <a:r>
              <a:rPr lang="en-US" sz="2000" b="1" dirty="0"/>
              <a:t> 	 </a:t>
            </a:r>
            <a:r>
              <a:rPr lang="en-US" sz="2000" b="1" dirty="0">
                <a:hlinkClick r:id="rId3" action="ppaction://hlinkfile" tooltip="United States"/>
              </a:rPr>
              <a:t>US</a:t>
            </a:r>
            <a:r>
              <a:rPr lang="en-US" sz="2000" b="1" dirty="0"/>
              <a:t>, June 2012 – November 2012</a:t>
            </a:r>
          </a:p>
          <a:p>
            <a:pPr>
              <a:spcBef>
                <a:spcPts val="0"/>
              </a:spcBef>
              <a:tabLst>
                <a:tab pos="3998913" algn="l"/>
              </a:tabLst>
            </a:pPr>
            <a:r>
              <a:rPr lang="en-US" sz="2000" b="1" dirty="0"/>
              <a:t>Fujitsu </a:t>
            </a:r>
            <a:r>
              <a:rPr lang="en-US" sz="2000" b="1" dirty="0">
                <a:hlinkClick r:id="rId6" action="ppaction://hlinkfile" tooltip="K computer"/>
              </a:rPr>
              <a:t>K computer</a:t>
            </a:r>
            <a:r>
              <a:rPr lang="en-US" sz="2000" b="1" dirty="0"/>
              <a:t> 	</a:t>
            </a:r>
            <a:r>
              <a:rPr lang="en-US" sz="2000" b="1" u="sng" dirty="0">
                <a:solidFill>
                  <a:srgbClr val="FF0000"/>
                </a:solidFill>
              </a:rPr>
              <a:t>Japan</a:t>
            </a:r>
            <a:r>
              <a:rPr lang="en-US" sz="2000" b="1" dirty="0">
                <a:solidFill>
                  <a:srgbClr val="FF0000"/>
                </a:solidFill>
              </a:rPr>
              <a:t>,</a:t>
            </a:r>
            <a:r>
              <a:rPr lang="en-US" sz="2000" b="1" dirty="0"/>
              <a:t> June 2011 – June 2012</a:t>
            </a:r>
          </a:p>
          <a:p>
            <a:pPr>
              <a:spcBef>
                <a:spcPts val="0"/>
              </a:spcBef>
              <a:tabLst>
                <a:tab pos="3998913" algn="l"/>
              </a:tabLst>
            </a:pPr>
            <a:r>
              <a:rPr lang="en-US" sz="2000" b="1" dirty="0"/>
              <a:t>NUDT </a:t>
            </a:r>
            <a:r>
              <a:rPr lang="en-US" sz="2000" b="1" dirty="0">
                <a:hlinkClick r:id="rId7" action="ppaction://hlinkfile" tooltip="Tianhe-I"/>
              </a:rPr>
              <a:t>Tianhe-1A</a:t>
            </a:r>
            <a:r>
              <a:rPr lang="en-US" sz="2000" b="1" dirty="0"/>
              <a:t> 	</a:t>
            </a:r>
            <a:r>
              <a:rPr lang="en-US" sz="2000" b="1" u="sng" dirty="0">
                <a:solidFill>
                  <a:schemeClr val="accent6">
                    <a:lumMod val="75000"/>
                  </a:schemeClr>
                </a:solidFill>
              </a:rPr>
              <a:t>China</a:t>
            </a:r>
            <a:r>
              <a:rPr lang="en-US" sz="2000" b="1" dirty="0"/>
              <a:t>, November 2010 – June 2011</a:t>
            </a:r>
          </a:p>
          <a:p>
            <a:pPr>
              <a:spcBef>
                <a:spcPts val="0"/>
              </a:spcBef>
              <a:tabLst>
                <a:tab pos="3998913" algn="l"/>
              </a:tabLst>
            </a:pPr>
            <a:r>
              <a:rPr lang="en-US" sz="2000" b="1" dirty="0"/>
              <a:t>Cray </a:t>
            </a:r>
            <a:r>
              <a:rPr lang="en-US" sz="2000" b="1" dirty="0">
                <a:hlinkClick r:id="rId8" action="ppaction://hlinkfile" tooltip="Jaguar (computer)"/>
              </a:rPr>
              <a:t>Jaguar</a:t>
            </a:r>
            <a:r>
              <a:rPr lang="en-US" sz="2000" b="1" dirty="0"/>
              <a:t> 	 </a:t>
            </a:r>
            <a:r>
              <a:rPr lang="en-US" sz="2000" b="1" dirty="0">
                <a:hlinkClick r:id="rId3" action="ppaction://hlinkfile" tooltip="United States"/>
              </a:rPr>
              <a:t>US</a:t>
            </a:r>
            <a:r>
              <a:rPr lang="en-US" sz="2000" b="1" dirty="0"/>
              <a:t>, November 2009 – November 2010</a:t>
            </a:r>
          </a:p>
          <a:p>
            <a:pPr>
              <a:spcBef>
                <a:spcPts val="0"/>
              </a:spcBef>
              <a:tabLst>
                <a:tab pos="3998913" algn="l"/>
              </a:tabLst>
            </a:pPr>
            <a:r>
              <a:rPr lang="en-US" sz="2000" b="1" dirty="0"/>
              <a:t>IBM </a:t>
            </a:r>
            <a:r>
              <a:rPr lang="en-US" sz="2000" b="1" dirty="0">
                <a:hlinkClick r:id="rId9" action="ppaction://hlinkfile" tooltip="IBM Roadrunner"/>
              </a:rPr>
              <a:t>Roadrunner</a:t>
            </a:r>
            <a:r>
              <a:rPr lang="en-US" sz="2000" b="1" dirty="0"/>
              <a:t> 	 </a:t>
            </a:r>
            <a:r>
              <a:rPr lang="en-US" sz="2000" b="1" dirty="0">
                <a:hlinkClick r:id="rId3" action="ppaction://hlinkfile" tooltip="United States"/>
              </a:rPr>
              <a:t>US</a:t>
            </a:r>
            <a:r>
              <a:rPr lang="en-US" sz="2000" b="1" dirty="0"/>
              <a:t>, June 2008 – November 2009</a:t>
            </a:r>
          </a:p>
          <a:p>
            <a:pPr>
              <a:spcBef>
                <a:spcPts val="0"/>
              </a:spcBef>
              <a:tabLst>
                <a:tab pos="3998913" algn="l"/>
              </a:tabLst>
            </a:pPr>
            <a:r>
              <a:rPr lang="en-US" sz="2000" b="1" dirty="0"/>
              <a:t>IBM </a:t>
            </a:r>
            <a:r>
              <a:rPr lang="en-US" sz="2000" b="1" dirty="0">
                <a:hlinkClick r:id="rId10" action="ppaction://hlinkfile" tooltip="Blue Gene"/>
              </a:rPr>
              <a:t>Blue Gene</a:t>
            </a:r>
            <a:r>
              <a:rPr lang="en-US" sz="2000" b="1" dirty="0"/>
              <a:t>/L 	</a:t>
            </a:r>
            <a:r>
              <a:rPr lang="en-US" sz="2000" b="1" dirty="0">
                <a:hlinkClick r:id="rId3" action="ppaction://hlinkfile" tooltip="United States"/>
              </a:rPr>
              <a:t>US</a:t>
            </a:r>
            <a:r>
              <a:rPr lang="en-US" sz="2000" b="1" dirty="0"/>
              <a:t>, November 2004 – June 2008</a:t>
            </a:r>
          </a:p>
          <a:p>
            <a:pPr>
              <a:spcBef>
                <a:spcPts val="0"/>
              </a:spcBef>
              <a:tabLst>
                <a:tab pos="3998913" algn="l"/>
              </a:tabLst>
            </a:pPr>
            <a:r>
              <a:rPr lang="en-US" sz="2000" b="1" dirty="0"/>
              <a:t>NEC </a:t>
            </a:r>
            <a:r>
              <a:rPr lang="en-US" sz="2000" b="1" dirty="0">
                <a:hlinkClick r:id="rId11" action="ppaction://hlinkfile" tooltip="Earth Simulator"/>
              </a:rPr>
              <a:t>Earth Simulator</a:t>
            </a:r>
            <a:r>
              <a:rPr lang="en-US" sz="2000" b="1" dirty="0"/>
              <a:t>  v	</a:t>
            </a:r>
            <a:r>
              <a:rPr lang="en-US" sz="2000" b="1" u="sng" dirty="0">
                <a:solidFill>
                  <a:srgbClr val="FF0000"/>
                </a:solidFill>
              </a:rPr>
              <a:t>Japan</a:t>
            </a:r>
            <a:r>
              <a:rPr lang="en-US" sz="2000" b="1" dirty="0"/>
              <a:t>, June 2002 – November 2004</a:t>
            </a:r>
          </a:p>
          <a:p>
            <a:pPr>
              <a:spcBef>
                <a:spcPts val="0"/>
              </a:spcBef>
              <a:tabLst>
                <a:tab pos="3998913" algn="l"/>
              </a:tabLst>
            </a:pPr>
            <a:r>
              <a:rPr lang="en-US" sz="2000" b="1" dirty="0"/>
              <a:t>IBM </a:t>
            </a:r>
            <a:r>
              <a:rPr lang="en-US" sz="2000" b="1" dirty="0">
                <a:hlinkClick r:id="rId12" action="ppaction://hlinkfile" tooltip="ASCI White"/>
              </a:rPr>
              <a:t>ASCI White</a:t>
            </a:r>
            <a:r>
              <a:rPr lang="en-US" sz="2000" b="1" dirty="0"/>
              <a:t> 	</a:t>
            </a:r>
            <a:r>
              <a:rPr lang="en-US" sz="2000" b="1" dirty="0">
                <a:hlinkClick r:id="rId3" action="ppaction://hlinkfile" tooltip="United States"/>
              </a:rPr>
              <a:t>US</a:t>
            </a:r>
            <a:r>
              <a:rPr lang="en-US" sz="2000" b="1" dirty="0"/>
              <a:t>, November 2000 – June 2002</a:t>
            </a:r>
          </a:p>
          <a:p>
            <a:pPr>
              <a:spcBef>
                <a:spcPts val="0"/>
              </a:spcBef>
              <a:tabLst>
                <a:tab pos="3998913" algn="l"/>
              </a:tabLst>
            </a:pPr>
            <a:r>
              <a:rPr lang="en-US" sz="2000" b="1" dirty="0"/>
              <a:t>Intel </a:t>
            </a:r>
            <a:r>
              <a:rPr lang="en-US" sz="2000" b="1" dirty="0">
                <a:hlinkClick r:id="rId13" action="ppaction://hlinkfile" tooltip="ASCI Red"/>
              </a:rPr>
              <a:t>ASCI Red</a:t>
            </a:r>
            <a:r>
              <a:rPr lang="en-US" sz="2000" b="1" dirty="0"/>
              <a:t> 	</a:t>
            </a:r>
            <a:r>
              <a:rPr lang="en-US" sz="2000" b="1" dirty="0">
                <a:hlinkClick r:id="rId3" action="ppaction://hlinkfile" tooltip="United States"/>
              </a:rPr>
              <a:t>US</a:t>
            </a:r>
            <a:r>
              <a:rPr lang="en-US" sz="2000" b="1" dirty="0"/>
              <a:t>, June 1997 – November 2000</a:t>
            </a:r>
          </a:p>
          <a:p>
            <a:pPr>
              <a:spcBef>
                <a:spcPts val="0"/>
              </a:spcBef>
              <a:tabLst>
                <a:tab pos="3998913" algn="l"/>
              </a:tabLst>
            </a:pPr>
            <a:r>
              <a:rPr lang="en-US" sz="2000" b="1" dirty="0"/>
              <a:t>Hitachi </a:t>
            </a:r>
            <a:r>
              <a:rPr lang="en-US" sz="2000" b="1" dirty="0">
                <a:hlinkClick r:id="rId14" action="ppaction://hlinkfile" tooltip="Hitachi SR2201"/>
              </a:rPr>
              <a:t>CP-PACS</a:t>
            </a:r>
            <a:r>
              <a:rPr lang="en-US" sz="2000" b="1" dirty="0"/>
              <a:t>  v	</a:t>
            </a:r>
            <a:r>
              <a:rPr lang="en-US" sz="2000" b="1" u="sng" dirty="0">
                <a:solidFill>
                  <a:srgbClr val="FF0000"/>
                </a:solidFill>
              </a:rPr>
              <a:t>Japan</a:t>
            </a:r>
            <a:r>
              <a:rPr lang="en-US" sz="2000" b="1" dirty="0"/>
              <a:t>, November 1996 – June 1997</a:t>
            </a:r>
          </a:p>
          <a:p>
            <a:pPr>
              <a:spcBef>
                <a:spcPts val="0"/>
              </a:spcBef>
              <a:tabLst>
                <a:tab pos="3998913" algn="l"/>
              </a:tabLst>
            </a:pPr>
            <a:r>
              <a:rPr lang="en-US" sz="2000" b="1" dirty="0"/>
              <a:t>Hitachi </a:t>
            </a:r>
            <a:r>
              <a:rPr lang="en-US" sz="2000" b="1" dirty="0">
                <a:hlinkClick r:id="rId14" action="ppaction://hlinkfile" tooltip="Hitachi SR2201"/>
              </a:rPr>
              <a:t>SR2201</a:t>
            </a:r>
            <a:r>
              <a:rPr lang="en-US" sz="2000" b="1" dirty="0"/>
              <a:t>  v	</a:t>
            </a:r>
            <a:r>
              <a:rPr lang="en-US" sz="2000" b="1" dirty="0">
                <a:solidFill>
                  <a:srgbClr val="FF0000"/>
                </a:solidFill>
              </a:rPr>
              <a:t> </a:t>
            </a:r>
            <a:r>
              <a:rPr lang="en-US" sz="2000" b="1" u="sng" dirty="0">
                <a:solidFill>
                  <a:srgbClr val="FF0000"/>
                </a:solidFill>
              </a:rPr>
              <a:t>Japan</a:t>
            </a:r>
            <a:r>
              <a:rPr lang="en-US" sz="2000" b="1" dirty="0"/>
              <a:t>, June 1996 – November 1996</a:t>
            </a:r>
          </a:p>
          <a:p>
            <a:pPr>
              <a:spcBef>
                <a:spcPts val="0"/>
              </a:spcBef>
              <a:tabLst>
                <a:tab pos="3998913" algn="l"/>
              </a:tabLst>
            </a:pPr>
            <a:r>
              <a:rPr lang="en-US" sz="2000" b="1" dirty="0"/>
              <a:t>Fujitsu </a:t>
            </a:r>
            <a:r>
              <a:rPr lang="en-US" sz="2000" b="1" dirty="0">
                <a:hlinkClick r:id="rId15" action="ppaction://hlinkfile" tooltip="Numerical Wind Tunnel"/>
              </a:rPr>
              <a:t>Numerical Wind Tunnel</a:t>
            </a:r>
            <a:r>
              <a:rPr lang="en-US" sz="2000" b="1" dirty="0"/>
              <a:t>  v	</a:t>
            </a:r>
            <a:r>
              <a:rPr lang="en-US" sz="2000" b="1" dirty="0">
                <a:solidFill>
                  <a:srgbClr val="FF0000"/>
                </a:solidFill>
              </a:rPr>
              <a:t> </a:t>
            </a:r>
            <a:r>
              <a:rPr lang="en-US" sz="2000" b="1" u="sng" dirty="0">
                <a:solidFill>
                  <a:srgbClr val="FF0000"/>
                </a:solidFill>
              </a:rPr>
              <a:t>Japan</a:t>
            </a:r>
            <a:r>
              <a:rPr lang="en-US" sz="2000" b="1" dirty="0"/>
              <a:t>, November 1994 – June 1996</a:t>
            </a:r>
          </a:p>
          <a:p>
            <a:pPr>
              <a:spcBef>
                <a:spcPts val="0"/>
              </a:spcBef>
              <a:tabLst>
                <a:tab pos="3998913" algn="l"/>
              </a:tabLst>
            </a:pPr>
            <a:r>
              <a:rPr lang="en-US" sz="2000" b="1" dirty="0"/>
              <a:t>Intel </a:t>
            </a:r>
            <a:r>
              <a:rPr lang="en-US" sz="2000" b="1" dirty="0">
                <a:hlinkClick r:id="rId16" action="ppaction://hlinkfile" tooltip="Intel Paragon"/>
              </a:rPr>
              <a:t>Paragon XP/S</a:t>
            </a:r>
            <a:r>
              <a:rPr lang="en-US" sz="2000" b="1" dirty="0"/>
              <a:t>140 	</a:t>
            </a:r>
            <a:r>
              <a:rPr lang="en-US" sz="2000" b="1" dirty="0">
                <a:hlinkClick r:id="rId3" action="ppaction://hlinkfile" tooltip="United States"/>
              </a:rPr>
              <a:t>US</a:t>
            </a:r>
            <a:r>
              <a:rPr lang="en-US" sz="2000" b="1" dirty="0"/>
              <a:t>, June 1994 – November 1994</a:t>
            </a:r>
          </a:p>
          <a:p>
            <a:pPr>
              <a:spcBef>
                <a:spcPts val="0"/>
              </a:spcBef>
              <a:tabLst>
                <a:tab pos="3998913" algn="l"/>
              </a:tabLst>
            </a:pPr>
            <a:r>
              <a:rPr lang="en-US" sz="2000" b="1" dirty="0"/>
              <a:t>Fujitsu </a:t>
            </a:r>
            <a:r>
              <a:rPr lang="en-US" sz="2000" b="1" dirty="0">
                <a:hlinkClick r:id="rId15" action="ppaction://hlinkfile" tooltip="Numerical Wind Tunnel"/>
              </a:rPr>
              <a:t>Numerical Wind Tunnel</a:t>
            </a:r>
            <a:r>
              <a:rPr lang="en-US" sz="2000" b="1" dirty="0"/>
              <a:t> v	</a:t>
            </a:r>
            <a:r>
              <a:rPr lang="en-US" sz="2000" b="1" dirty="0">
                <a:solidFill>
                  <a:srgbClr val="FF0000"/>
                </a:solidFill>
              </a:rPr>
              <a:t> </a:t>
            </a:r>
            <a:r>
              <a:rPr lang="en-US" sz="2000" b="1" u="sng" dirty="0">
                <a:solidFill>
                  <a:srgbClr val="FF0000"/>
                </a:solidFill>
              </a:rPr>
              <a:t>Japan</a:t>
            </a:r>
            <a:r>
              <a:rPr lang="en-US" sz="2000" b="1" dirty="0"/>
              <a:t>, November 1993 – June 1994</a:t>
            </a:r>
          </a:p>
          <a:p>
            <a:pPr>
              <a:spcBef>
                <a:spcPts val="0"/>
              </a:spcBef>
              <a:tabLst>
                <a:tab pos="3998913" algn="l"/>
              </a:tabLst>
            </a:pPr>
            <a:r>
              <a:rPr lang="en-US" sz="2000" b="1" dirty="0"/>
              <a:t>TMC </a:t>
            </a:r>
            <a:r>
              <a:rPr lang="en-US" sz="2000" b="1" dirty="0">
                <a:hlinkClick r:id="rId17" action="ppaction://hlinkfile" tooltip="CM-5"/>
              </a:rPr>
              <a:t>CM-5</a:t>
            </a:r>
            <a:r>
              <a:rPr lang="en-US" sz="2000" b="1" dirty="0"/>
              <a:t> 	</a:t>
            </a:r>
            <a:r>
              <a:rPr lang="en-US" sz="2000" b="1" dirty="0">
                <a:hlinkClick r:id="rId3" action="ppaction://hlinkfile" tooltip="United States"/>
              </a:rPr>
              <a:t>US</a:t>
            </a:r>
            <a:r>
              <a:rPr lang="en-US" sz="2000" b="1" dirty="0"/>
              <a:t>, June 1993 – November 1993</a:t>
            </a:r>
          </a:p>
          <a:p>
            <a:pPr>
              <a:spcBef>
                <a:spcPts val="0"/>
              </a:spcBef>
              <a:tabLst>
                <a:tab pos="3998913" algn="l"/>
              </a:tabLst>
            </a:pPr>
            <a:r>
              <a:rPr lang="en-US" sz="2000" b="1" dirty="0"/>
              <a:t>Intel Touchstone Delta</a:t>
            </a:r>
          </a:p>
          <a:p>
            <a:pPr marL="0" indent="0">
              <a:spcBef>
                <a:spcPts val="0"/>
              </a:spcBef>
              <a:buNone/>
              <a:tabLst>
                <a:tab pos="3998913" algn="l"/>
              </a:tabLst>
            </a:pPr>
            <a:endParaRPr lang="en-US" sz="2000" b="1" dirty="0"/>
          </a:p>
        </p:txBody>
      </p:sp>
    </p:spTree>
    <p:extLst>
      <p:ext uri="{BB962C8B-B14F-4D97-AF65-F5344CB8AC3E}">
        <p14:creationId xmlns:p14="http://schemas.microsoft.com/office/powerpoint/2010/main" val="700684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715960"/>
          </a:xfrm>
        </p:spPr>
        <p:txBody>
          <a:bodyPr>
            <a:normAutofit fontScale="90000"/>
          </a:bodyPr>
          <a:lstStyle/>
          <a:p>
            <a:r>
              <a:rPr lang="en-US" dirty="0" smtClean="0"/>
              <a:t>Top500: </a:t>
            </a:r>
            <a:r>
              <a:rPr lang="en-US" dirty="0" err="1" smtClean="0"/>
              <a:t>Rmax</a:t>
            </a:r>
            <a:r>
              <a:rPr lang="en-US" dirty="0" smtClean="0"/>
              <a:t>, Cores, </a:t>
            </a:r>
            <a:r>
              <a:rPr lang="en-US" dirty="0" err="1" smtClean="0"/>
              <a:t>Kwatts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68361"/>
            <a:ext cx="8610600" cy="5743895"/>
          </a:xfrm>
          <a:prstGeom prst="rect">
            <a:avLst/>
          </a:prstGeom>
          <a:noFill/>
        </p:spPr>
      </p:pic>
    </p:spTree>
    <p:extLst>
      <p:ext uri="{BB962C8B-B14F-4D97-AF65-F5344CB8AC3E}">
        <p14:creationId xmlns:p14="http://schemas.microsoft.com/office/powerpoint/2010/main" val="38626492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a:xfrm>
            <a:off x="2438400" y="496892"/>
            <a:ext cx="6172200" cy="857250"/>
          </a:xfrm>
        </p:spPr>
        <p:txBody>
          <a:bodyPr>
            <a:noAutofit/>
          </a:bodyPr>
          <a:lstStyle/>
          <a:p>
            <a:r>
              <a:rPr lang="en-US" sz="2700" dirty="0"/>
              <a:t>HPC and Clouds: </a:t>
            </a:r>
            <a:br>
              <a:rPr lang="en-US" sz="2700" dirty="0"/>
            </a:br>
            <a:r>
              <a:rPr lang="en-US" sz="2700" dirty="0"/>
              <a:t>Twins Separated At Birth</a:t>
            </a:r>
            <a:br>
              <a:rPr lang="en-US" sz="2700" dirty="0"/>
            </a:br>
            <a:r>
              <a:rPr lang="en-US" sz="2700" dirty="0">
                <a:solidFill>
                  <a:srgbClr val="FF0000"/>
                </a:solidFill>
              </a:rPr>
              <a:t>Numbers versus Records</a:t>
            </a:r>
          </a:p>
        </p:txBody>
      </p:sp>
      <p:sp>
        <p:nvSpPr>
          <p:cNvPr id="3" name="Text Placeholder 2"/>
          <p:cNvSpPr>
            <a:spLocks noGrp="1"/>
          </p:cNvSpPr>
          <p:nvPr>
            <p:ph idx="1"/>
          </p:nvPr>
        </p:nvSpPr>
        <p:spPr>
          <a:xfrm>
            <a:off x="1973021" y="1752600"/>
            <a:ext cx="6942379" cy="4057650"/>
          </a:xfrm>
        </p:spPr>
        <p:txBody>
          <a:bodyPr rtlCol="0">
            <a:normAutofit fontScale="92500" lnSpcReduction="10000"/>
          </a:bodyPr>
          <a:lstStyle/>
          <a:p>
            <a:pPr>
              <a:defRPr/>
            </a:pPr>
            <a:r>
              <a:rPr lang="en-US" b="1" dirty="0" smtClean="0">
                <a:solidFill>
                  <a:schemeClr val="tx1">
                    <a:lumMod val="75000"/>
                    <a:lumOff val="25000"/>
                  </a:schemeClr>
                </a:solidFill>
              </a:rPr>
              <a:t>A few users, large problems (</a:t>
            </a:r>
            <a:r>
              <a:rPr lang="en-US" b="1" dirty="0">
                <a:solidFill>
                  <a:schemeClr val="tx1">
                    <a:lumMod val="75000"/>
                    <a:lumOff val="25000"/>
                  </a:schemeClr>
                </a:solidFill>
              </a:rPr>
              <a:t>f</a:t>
            </a:r>
            <a:r>
              <a:rPr lang="en-US" b="1" dirty="0" smtClean="0">
                <a:solidFill>
                  <a:schemeClr val="tx1">
                    <a:lumMod val="75000"/>
                    <a:lumOff val="25000"/>
                  </a:schemeClr>
                </a:solidFill>
              </a:rPr>
              <a:t>loating-point numbers)</a:t>
            </a:r>
          </a:p>
          <a:p>
            <a:pPr lvl="1">
              <a:defRPr/>
            </a:pPr>
            <a:r>
              <a:rPr lang="en-US" b="1" dirty="0" smtClean="0">
                <a:solidFill>
                  <a:schemeClr val="tx1">
                    <a:lumMod val="75000"/>
                    <a:lumOff val="25000"/>
                  </a:schemeClr>
                </a:solidFill>
              </a:rPr>
              <a:t>Versus</a:t>
            </a:r>
          </a:p>
          <a:p>
            <a:pPr>
              <a:defRPr/>
            </a:pPr>
            <a:r>
              <a:rPr lang="en-US" b="1" dirty="0" smtClean="0">
                <a:solidFill>
                  <a:schemeClr val="tx1">
                    <a:lumMod val="75000"/>
                    <a:lumOff val="25000"/>
                  </a:schemeClr>
                </a:solidFill>
              </a:rPr>
              <a:t>Millions of users (data)</a:t>
            </a:r>
          </a:p>
          <a:p>
            <a:pPr>
              <a:defRPr/>
            </a:pPr>
            <a:r>
              <a:rPr lang="en-US" b="1" dirty="0" smtClean="0">
                <a:solidFill>
                  <a:schemeClr val="tx1">
                    <a:lumMod val="75000"/>
                    <a:lumOff val="25000"/>
                  </a:schemeClr>
                </a:solidFill>
              </a:rPr>
              <a:t>Similar technology issues</a:t>
            </a:r>
          </a:p>
          <a:p>
            <a:pPr lvl="1">
              <a:defRPr/>
            </a:pPr>
            <a:r>
              <a:rPr lang="en-US" b="1" dirty="0" smtClean="0">
                <a:solidFill>
                  <a:schemeClr val="tx1">
                    <a:lumMod val="75000"/>
                    <a:lumOff val="25000"/>
                  </a:schemeClr>
                </a:solidFill>
              </a:rPr>
              <a:t>Node and system architectures </a:t>
            </a:r>
          </a:p>
          <a:p>
            <a:pPr lvl="1">
              <a:defRPr/>
            </a:pPr>
            <a:r>
              <a:rPr lang="en-US" b="1" i="1" dirty="0" smtClean="0">
                <a:solidFill>
                  <a:schemeClr val="tx1">
                    <a:lumMod val="75000"/>
                    <a:lumOff val="25000"/>
                  </a:schemeClr>
                </a:solidFill>
              </a:rPr>
              <a:t>Communication fabrics</a:t>
            </a:r>
          </a:p>
          <a:p>
            <a:pPr lvl="1">
              <a:defRPr/>
            </a:pPr>
            <a:r>
              <a:rPr lang="en-US" b="1" dirty="0" smtClean="0">
                <a:solidFill>
                  <a:schemeClr val="tx1">
                    <a:lumMod val="75000"/>
                    <a:lumOff val="25000"/>
                  </a:schemeClr>
                </a:solidFill>
              </a:rPr>
              <a:t>Storage systems and analytics</a:t>
            </a:r>
          </a:p>
          <a:p>
            <a:pPr lvl="1">
              <a:defRPr/>
            </a:pPr>
            <a:r>
              <a:rPr lang="en-US" b="1" dirty="0" smtClean="0">
                <a:solidFill>
                  <a:schemeClr val="tx1">
                    <a:lumMod val="75000"/>
                    <a:lumOff val="25000"/>
                  </a:schemeClr>
                </a:solidFill>
              </a:rPr>
              <a:t>Physical plant and operations</a:t>
            </a:r>
          </a:p>
          <a:p>
            <a:pPr lvl="1">
              <a:defRPr/>
            </a:pPr>
            <a:r>
              <a:rPr lang="en-US" b="1" dirty="0" smtClean="0">
                <a:solidFill>
                  <a:schemeClr val="tx1">
                    <a:lumMod val="75000"/>
                    <a:lumOff val="25000"/>
                  </a:schemeClr>
                </a:solidFill>
              </a:rPr>
              <a:t>Programming models</a:t>
            </a:r>
          </a:p>
          <a:p>
            <a:pPr lvl="1">
              <a:defRPr/>
            </a:pPr>
            <a:r>
              <a:rPr lang="en-US" b="1" dirty="0" smtClean="0">
                <a:solidFill>
                  <a:schemeClr val="tx1">
                    <a:lumMod val="75000"/>
                    <a:lumOff val="25000"/>
                  </a:schemeClr>
                </a:solidFill>
              </a:rPr>
              <a:t>Reliability and resilience</a:t>
            </a:r>
          </a:p>
          <a:p>
            <a:pPr>
              <a:defRPr/>
            </a:pPr>
            <a:r>
              <a:rPr lang="en-US" b="1" dirty="0" smtClean="0">
                <a:solidFill>
                  <a:schemeClr val="tx1">
                    <a:lumMod val="75000"/>
                    <a:lumOff val="25000"/>
                  </a:schemeClr>
                </a:solidFill>
              </a:rPr>
              <a:t>Differing culture and sociology</a:t>
            </a:r>
          </a:p>
          <a:p>
            <a:pPr lvl="1">
              <a:defRPr/>
            </a:pPr>
            <a:r>
              <a:rPr lang="en-US" b="1" dirty="0" smtClean="0">
                <a:solidFill>
                  <a:schemeClr val="tx1">
                    <a:lumMod val="75000"/>
                    <a:lumOff val="25000"/>
                  </a:schemeClr>
                </a:solidFill>
              </a:rPr>
              <a:t>Design and operations</a:t>
            </a:r>
          </a:p>
          <a:p>
            <a:pPr lvl="1">
              <a:defRPr/>
            </a:pPr>
            <a:r>
              <a:rPr lang="en-US" b="1" dirty="0" smtClean="0">
                <a:solidFill>
                  <a:schemeClr val="tx1">
                    <a:lumMod val="75000"/>
                    <a:lumOff val="25000"/>
                  </a:schemeClr>
                </a:solidFill>
              </a:rPr>
              <a:t>Management and philosophy</a:t>
            </a:r>
          </a:p>
          <a:p>
            <a:pPr lvl="1">
              <a:defRPr/>
            </a:pPr>
            <a:endParaRPr lang="en-US" b="1" dirty="0" smtClean="0">
              <a:solidFill>
                <a:schemeClr val="tx1">
                  <a:lumMod val="75000"/>
                  <a:lumOff val="25000"/>
                </a:schemeClr>
              </a:solidFill>
            </a:endParaRPr>
          </a:p>
          <a:p>
            <a:pPr lvl="1">
              <a:defRPr/>
            </a:pPr>
            <a:endParaRPr lang="en-US" b="1" dirty="0" smtClean="0">
              <a:solidFill>
                <a:schemeClr val="tx1">
                  <a:lumMod val="75000"/>
                  <a:lumOff val="25000"/>
                </a:schemeClr>
              </a:solidFill>
            </a:endParaRPr>
          </a:p>
          <a:p>
            <a:pPr>
              <a:defRPr/>
            </a:pPr>
            <a:endParaRPr lang="en-US" b="1" dirty="0">
              <a:solidFill>
                <a:schemeClr val="tx1">
                  <a:lumMod val="75000"/>
                  <a:lumOff val="25000"/>
                </a:schemeClr>
              </a:solidFill>
            </a:endParaRPr>
          </a:p>
        </p:txBody>
      </p:sp>
      <p:pic>
        <p:nvPicPr>
          <p:cNvPr id="7" name="Picture 5" descr="C:\Users\reed\AppData\Local\Microsoft\Windows\Temporary Internet Files\Content.IE5\SL66PTJC\00422303[1].jpg"/>
          <p:cNvPicPr>
            <a:picLocks noChangeAspect="1" noChangeArrowheads="1"/>
          </p:cNvPicPr>
          <p:nvPr/>
        </p:nvPicPr>
        <p:blipFill>
          <a:blip r:embed="rId3" cstate="email"/>
          <a:srcRect/>
          <a:stretch>
            <a:fillRect/>
          </a:stretch>
        </p:blipFill>
        <p:spPr bwMode="auto">
          <a:xfrm>
            <a:off x="6629401" y="2514600"/>
            <a:ext cx="3507497" cy="3124200"/>
          </a:xfrm>
          <a:prstGeom prst="rect">
            <a:avLst/>
          </a:prstGeom>
          <a:ln>
            <a:noFill/>
          </a:ln>
          <a:effectLst>
            <a:outerShdw blurRad="292100" dist="139700" dir="2700000" algn="tl" rotWithShape="0">
              <a:srgbClr val="333333">
                <a:alpha val="65000"/>
              </a:srgbClr>
            </a:outerShdw>
          </a:effectLst>
          <a:extLst/>
        </p:spPr>
      </p:pic>
      <p:sp>
        <p:nvSpPr>
          <p:cNvPr id="2" name="TextBox 1"/>
          <p:cNvSpPr txBox="1"/>
          <p:nvPr/>
        </p:nvSpPr>
        <p:spPr>
          <a:xfrm>
            <a:off x="7649226" y="6488668"/>
            <a:ext cx="3018775" cy="369332"/>
          </a:xfrm>
          <a:prstGeom prst="rect">
            <a:avLst/>
          </a:prstGeom>
          <a:noFill/>
        </p:spPr>
        <p:txBody>
          <a:bodyPr wrap="none" rtlCol="0">
            <a:spAutoFit/>
          </a:bodyPr>
          <a:lstStyle/>
          <a:p>
            <a:r>
              <a:rPr lang="en-US" dirty="0">
                <a:solidFill>
                  <a:srgbClr val="000000"/>
                </a:solidFill>
              </a:rPr>
              <a:t>Courtesy Dan Reed, Microsoft</a:t>
            </a:r>
          </a:p>
        </p:txBody>
      </p:sp>
    </p:spTree>
    <p:extLst>
      <p:ext uri="{BB962C8B-B14F-4D97-AF65-F5344CB8AC3E}">
        <p14:creationId xmlns:p14="http://schemas.microsoft.com/office/powerpoint/2010/main" val="647151841"/>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Traditional Datacenter Builds</a:t>
            </a:r>
            <a:br>
              <a:rPr lang="en-US" dirty="0" smtClean="0"/>
            </a:br>
            <a:endParaRPr lang="en-US" dirty="0"/>
          </a:p>
        </p:txBody>
      </p:sp>
      <p:pic>
        <p:nvPicPr>
          <p:cNvPr id="4" name="Picture 2" descr="\\fsu\shares\davidgau\Documents\Pictures\Work Photos\Data Centers\Microsoft\Chicago\ChicagoDCAerial.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40017" y="1229999"/>
            <a:ext cx="3672408" cy="3063100"/>
          </a:xfrm>
          <a:prstGeom prst="roundRect">
            <a:avLst>
              <a:gd name="adj" fmla="val 8594"/>
            </a:avLst>
          </a:prstGeom>
          <a:solidFill>
            <a:srgbClr val="FFFFFF">
              <a:shade val="85000"/>
            </a:srgbClr>
          </a:solidFill>
          <a:ln>
            <a:noFill/>
          </a:ln>
          <a:effectLst/>
          <a:extLst/>
        </p:spPr>
      </p:pic>
      <p:pic>
        <p:nvPicPr>
          <p:cNvPr id="5" name="Picture 3" descr="\\fsu\shares\davidgau\Documents\Pictures\Work Photos\Data Centers\Microsoft\San Antonio\Microsoft Data Center 80623412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135560" y="1232904"/>
            <a:ext cx="3666066" cy="3060192"/>
          </a:xfrm>
          <a:prstGeom prst="roundRect">
            <a:avLst>
              <a:gd name="adj" fmla="val 8594"/>
            </a:avLst>
          </a:prstGeom>
          <a:solidFill>
            <a:srgbClr val="FFFFFF">
              <a:shade val="85000"/>
            </a:srgbClr>
          </a:solidFill>
          <a:ln>
            <a:noFill/>
          </a:ln>
          <a:effectLst/>
          <a:extLst/>
        </p:spPr>
      </p:pic>
      <p:graphicFrame>
        <p:nvGraphicFramePr>
          <p:cNvPr id="6" name="Table 5"/>
          <p:cNvGraphicFramePr>
            <a:graphicFrameLocks noGrp="1"/>
          </p:cNvGraphicFramePr>
          <p:nvPr>
            <p:extLst/>
          </p:nvPr>
        </p:nvGraphicFramePr>
        <p:xfrm>
          <a:off x="2063561" y="4581128"/>
          <a:ext cx="8064897" cy="2291080"/>
        </p:xfrm>
        <a:graphic>
          <a:graphicData uri="http://schemas.openxmlformats.org/drawingml/2006/table">
            <a:tbl>
              <a:tblPr bandRow="1">
                <a:tableStyleId>{3B4B98B0-60AC-42C2-AFA5-B58CD77FA1E5}</a:tableStyleId>
              </a:tblPr>
              <a:tblGrid>
                <a:gridCol w="2638051"/>
                <a:gridCol w="5426846"/>
              </a:tblGrid>
              <a:tr h="1082040">
                <a:tc>
                  <a:txBody>
                    <a:bodyPr/>
                    <a:lstStyle/>
                    <a:p>
                      <a:pPr algn="l"/>
                      <a:r>
                        <a:rPr lang="en-US" sz="2100" b="1" dirty="0" smtClean="0">
                          <a:solidFill>
                            <a:schemeClr val="accent1">
                              <a:lumMod val="40000"/>
                              <a:lumOff val="60000"/>
                            </a:schemeClr>
                          </a:solidFill>
                        </a:rPr>
                        <a:t>Monolithic design &amp; construction</a:t>
                      </a:r>
                      <a:endParaRPr lang="en-US" sz="2100" b="1" dirty="0">
                        <a:solidFill>
                          <a:schemeClr val="accent1">
                            <a:lumMod val="40000"/>
                            <a:lumOff val="60000"/>
                          </a:schemeClr>
                        </a:solidFill>
                      </a:endParaRPr>
                    </a:p>
                  </a:txBody>
                  <a:tcPr marT="60960" marB="60960" anchor="ctr"/>
                </a:tc>
                <a:tc>
                  <a:txBody>
                    <a:bodyPr/>
                    <a:lstStyle/>
                    <a:p>
                      <a:r>
                        <a:rPr lang="en-US" sz="2100" dirty="0" smtClean="0"/>
                        <a:t>Typical</a:t>
                      </a:r>
                      <a:r>
                        <a:rPr lang="en-US" sz="2100" baseline="0" dirty="0" smtClean="0"/>
                        <a:t> large datacenter = 11 football fields</a:t>
                      </a:r>
                    </a:p>
                    <a:p>
                      <a:r>
                        <a:rPr lang="en-US" sz="2100" baseline="0" dirty="0" smtClean="0"/>
                        <a:t>20 to 50 Megawatts</a:t>
                      </a:r>
                      <a:endParaRPr lang="en-US" sz="2100" dirty="0"/>
                    </a:p>
                  </a:txBody>
                  <a:tcPr marT="60960" marB="60960" anchor="ctr"/>
                </a:tc>
              </a:tr>
              <a:tr h="762000">
                <a:tc>
                  <a:txBody>
                    <a:bodyPr/>
                    <a:lstStyle/>
                    <a:p>
                      <a:pPr algn="l"/>
                      <a:r>
                        <a:rPr lang="en-US" sz="2100" b="1" dirty="0" smtClean="0">
                          <a:solidFill>
                            <a:schemeClr val="accent1">
                              <a:lumMod val="40000"/>
                              <a:lumOff val="60000"/>
                            </a:schemeClr>
                          </a:solidFill>
                        </a:rPr>
                        <a:t>Huge $$$</a:t>
                      </a:r>
                      <a:endParaRPr lang="en-US" sz="2100" b="1" dirty="0">
                        <a:solidFill>
                          <a:schemeClr val="accent1">
                            <a:lumMod val="40000"/>
                            <a:lumOff val="60000"/>
                          </a:schemeClr>
                        </a:solidFill>
                      </a:endParaRPr>
                    </a:p>
                  </a:txBody>
                  <a:tcPr marT="60960" marB="60960" anchor="ctr"/>
                </a:tc>
                <a:tc>
                  <a:txBody>
                    <a:bodyPr/>
                    <a:lstStyle/>
                    <a:p>
                      <a:r>
                        <a:rPr lang="en-US" sz="2100" dirty="0" smtClean="0"/>
                        <a:t>Typical</a:t>
                      </a:r>
                      <a:r>
                        <a:rPr lang="en-US" sz="2100" baseline="0" dirty="0" smtClean="0"/>
                        <a:t> construction costs = $10M to $20M per Megawatt</a:t>
                      </a:r>
                      <a:endParaRPr lang="en-US" sz="2100" dirty="0"/>
                    </a:p>
                  </a:txBody>
                  <a:tcPr marT="60960" marB="60960" anchor="ctr"/>
                </a:tc>
              </a:tr>
              <a:tr h="447040">
                <a:tc>
                  <a:txBody>
                    <a:bodyPr/>
                    <a:lstStyle/>
                    <a:p>
                      <a:pPr algn="l"/>
                      <a:r>
                        <a:rPr lang="en-US" sz="2100" b="1" dirty="0" smtClean="0">
                          <a:solidFill>
                            <a:schemeClr val="accent1">
                              <a:lumMod val="40000"/>
                              <a:lumOff val="60000"/>
                            </a:schemeClr>
                          </a:solidFill>
                        </a:rPr>
                        <a:t>Long lead time</a:t>
                      </a:r>
                      <a:endParaRPr lang="en-US" sz="2100" b="1" dirty="0">
                        <a:solidFill>
                          <a:schemeClr val="accent1">
                            <a:lumMod val="40000"/>
                            <a:lumOff val="60000"/>
                          </a:schemeClr>
                        </a:solidFill>
                      </a:endParaRPr>
                    </a:p>
                  </a:txBody>
                  <a:tcPr marT="60960" marB="60960" anchor="ctr"/>
                </a:tc>
                <a:tc>
                  <a:txBody>
                    <a:bodyPr/>
                    <a:lstStyle/>
                    <a:p>
                      <a:r>
                        <a:rPr lang="en-US" sz="2100" dirty="0" smtClean="0"/>
                        <a:t>18</a:t>
                      </a:r>
                      <a:r>
                        <a:rPr lang="en-US" sz="2100" baseline="0" dirty="0" smtClean="0"/>
                        <a:t> to 24 months from design to online</a:t>
                      </a:r>
                      <a:endParaRPr lang="en-US" sz="2100" dirty="0"/>
                    </a:p>
                  </a:txBody>
                  <a:tcPr marT="60960" marB="60960" anchor="ctr"/>
                </a:tc>
              </a:tr>
            </a:tbl>
          </a:graphicData>
        </a:graphic>
      </p:graphicFrame>
    </p:spTree>
    <p:extLst>
      <p:ext uri="{BB962C8B-B14F-4D97-AF65-F5344CB8AC3E}">
        <p14:creationId xmlns:p14="http://schemas.microsoft.com/office/powerpoint/2010/main" val="1894452794"/>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014482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046288" y="138113"/>
            <a:ext cx="8470900" cy="1123950"/>
          </a:xfrm>
        </p:spPr>
        <p:txBody>
          <a:bodyPr/>
          <a:lstStyle/>
          <a:p>
            <a:pPr algn="ctr"/>
            <a:r>
              <a:rPr lang="en-US" altLang="en-US" sz="3800"/>
              <a:t>Computer ops/sec x word length / $</a:t>
            </a:r>
          </a:p>
        </p:txBody>
      </p:sp>
      <p:graphicFrame>
        <p:nvGraphicFramePr>
          <p:cNvPr id="32771" name="Object 3"/>
          <p:cNvGraphicFramePr>
            <a:graphicFrameLocks noChangeAspect="1"/>
          </p:cNvGraphicFramePr>
          <p:nvPr/>
        </p:nvGraphicFramePr>
        <p:xfrm>
          <a:off x="1524000" y="827088"/>
          <a:ext cx="9144000" cy="5973762"/>
        </p:xfrm>
        <a:graphic>
          <a:graphicData uri="http://schemas.openxmlformats.org/presentationml/2006/ole">
            <mc:AlternateContent xmlns:mc="http://schemas.openxmlformats.org/markup-compatibility/2006">
              <mc:Choice xmlns:v="urn:schemas-microsoft-com:vml" Requires="v">
                <p:oleObj spid="_x0000_s44090" name="Worksheet" r:id="rId3" imgW="6103925" imgH="4679127" progId="Excel.Sheet.8">
                  <p:embed/>
                </p:oleObj>
              </mc:Choice>
              <mc:Fallback>
                <p:oleObj name="Worksheet" r:id="rId3" imgW="6103925" imgH="4679127"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27088"/>
                        <a:ext cx="9144000" cy="5973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69932246"/>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a:xfrm>
            <a:off x="2438400" y="496892"/>
            <a:ext cx="6172200" cy="857250"/>
          </a:xfrm>
        </p:spPr>
        <p:txBody>
          <a:bodyPr>
            <a:noAutofit/>
          </a:bodyPr>
          <a:lstStyle/>
          <a:p>
            <a:r>
              <a:rPr lang="en-US" sz="2700" dirty="0"/>
              <a:t>HPC and Clouds: </a:t>
            </a:r>
            <a:br>
              <a:rPr lang="en-US" sz="2700" dirty="0"/>
            </a:br>
            <a:r>
              <a:rPr lang="en-US" sz="2700" dirty="0"/>
              <a:t>Twins Separated At Birth</a:t>
            </a:r>
            <a:br>
              <a:rPr lang="en-US" sz="2700" dirty="0"/>
            </a:br>
            <a:r>
              <a:rPr lang="en-US" sz="2700" dirty="0">
                <a:solidFill>
                  <a:srgbClr val="FF0000"/>
                </a:solidFill>
              </a:rPr>
              <a:t>Numbers versus Records</a:t>
            </a:r>
          </a:p>
        </p:txBody>
      </p:sp>
      <p:sp>
        <p:nvSpPr>
          <p:cNvPr id="3" name="Text Placeholder 2"/>
          <p:cNvSpPr>
            <a:spLocks noGrp="1"/>
          </p:cNvSpPr>
          <p:nvPr>
            <p:ph idx="1"/>
          </p:nvPr>
        </p:nvSpPr>
        <p:spPr>
          <a:xfrm>
            <a:off x="1973021" y="1752600"/>
            <a:ext cx="6942379" cy="4057650"/>
          </a:xfrm>
        </p:spPr>
        <p:txBody>
          <a:bodyPr rtlCol="0">
            <a:normAutofit fontScale="92500" lnSpcReduction="10000"/>
          </a:bodyPr>
          <a:lstStyle/>
          <a:p>
            <a:pPr>
              <a:defRPr/>
            </a:pPr>
            <a:r>
              <a:rPr lang="en-US" b="1" dirty="0" smtClean="0">
                <a:solidFill>
                  <a:schemeClr val="tx1">
                    <a:lumMod val="75000"/>
                    <a:lumOff val="25000"/>
                  </a:schemeClr>
                </a:solidFill>
              </a:rPr>
              <a:t>A few users, large problems (</a:t>
            </a:r>
            <a:r>
              <a:rPr lang="en-US" b="1" dirty="0">
                <a:solidFill>
                  <a:schemeClr val="tx1">
                    <a:lumMod val="75000"/>
                    <a:lumOff val="25000"/>
                  </a:schemeClr>
                </a:solidFill>
              </a:rPr>
              <a:t>f</a:t>
            </a:r>
            <a:r>
              <a:rPr lang="en-US" b="1" dirty="0" smtClean="0">
                <a:solidFill>
                  <a:schemeClr val="tx1">
                    <a:lumMod val="75000"/>
                    <a:lumOff val="25000"/>
                  </a:schemeClr>
                </a:solidFill>
              </a:rPr>
              <a:t>loating-point numbers)</a:t>
            </a:r>
          </a:p>
          <a:p>
            <a:pPr lvl="1">
              <a:defRPr/>
            </a:pPr>
            <a:r>
              <a:rPr lang="en-US" b="1" dirty="0" smtClean="0">
                <a:solidFill>
                  <a:schemeClr val="tx1">
                    <a:lumMod val="75000"/>
                    <a:lumOff val="25000"/>
                  </a:schemeClr>
                </a:solidFill>
              </a:rPr>
              <a:t>Versus</a:t>
            </a:r>
          </a:p>
          <a:p>
            <a:pPr>
              <a:defRPr/>
            </a:pPr>
            <a:r>
              <a:rPr lang="en-US" b="1" dirty="0" smtClean="0">
                <a:solidFill>
                  <a:schemeClr val="tx1">
                    <a:lumMod val="75000"/>
                    <a:lumOff val="25000"/>
                  </a:schemeClr>
                </a:solidFill>
              </a:rPr>
              <a:t>Millions of users (data)</a:t>
            </a:r>
          </a:p>
          <a:p>
            <a:pPr>
              <a:defRPr/>
            </a:pPr>
            <a:r>
              <a:rPr lang="en-US" b="1" dirty="0" smtClean="0">
                <a:solidFill>
                  <a:schemeClr val="tx1">
                    <a:lumMod val="75000"/>
                    <a:lumOff val="25000"/>
                  </a:schemeClr>
                </a:solidFill>
              </a:rPr>
              <a:t>Similar technology issues</a:t>
            </a:r>
          </a:p>
          <a:p>
            <a:pPr lvl="1">
              <a:defRPr/>
            </a:pPr>
            <a:r>
              <a:rPr lang="en-US" b="1" dirty="0" smtClean="0">
                <a:solidFill>
                  <a:schemeClr val="tx1">
                    <a:lumMod val="75000"/>
                    <a:lumOff val="25000"/>
                  </a:schemeClr>
                </a:solidFill>
              </a:rPr>
              <a:t>Node and system architectures </a:t>
            </a:r>
          </a:p>
          <a:p>
            <a:pPr lvl="1">
              <a:defRPr/>
            </a:pPr>
            <a:r>
              <a:rPr lang="en-US" b="1" i="1" dirty="0" smtClean="0">
                <a:solidFill>
                  <a:schemeClr val="tx1">
                    <a:lumMod val="75000"/>
                    <a:lumOff val="25000"/>
                  </a:schemeClr>
                </a:solidFill>
              </a:rPr>
              <a:t>Communication fabrics</a:t>
            </a:r>
          </a:p>
          <a:p>
            <a:pPr lvl="1">
              <a:defRPr/>
            </a:pPr>
            <a:r>
              <a:rPr lang="en-US" b="1" dirty="0" smtClean="0">
                <a:solidFill>
                  <a:schemeClr val="tx1">
                    <a:lumMod val="75000"/>
                    <a:lumOff val="25000"/>
                  </a:schemeClr>
                </a:solidFill>
              </a:rPr>
              <a:t>Storage systems and analytics</a:t>
            </a:r>
          </a:p>
          <a:p>
            <a:pPr lvl="1">
              <a:defRPr/>
            </a:pPr>
            <a:r>
              <a:rPr lang="en-US" b="1" dirty="0" smtClean="0">
                <a:solidFill>
                  <a:schemeClr val="tx1">
                    <a:lumMod val="75000"/>
                    <a:lumOff val="25000"/>
                  </a:schemeClr>
                </a:solidFill>
              </a:rPr>
              <a:t>Physical plant and operations</a:t>
            </a:r>
          </a:p>
          <a:p>
            <a:pPr lvl="1">
              <a:defRPr/>
            </a:pPr>
            <a:r>
              <a:rPr lang="en-US" b="1" dirty="0" smtClean="0">
                <a:solidFill>
                  <a:schemeClr val="tx1">
                    <a:lumMod val="75000"/>
                    <a:lumOff val="25000"/>
                  </a:schemeClr>
                </a:solidFill>
              </a:rPr>
              <a:t>Programming models</a:t>
            </a:r>
          </a:p>
          <a:p>
            <a:pPr lvl="1">
              <a:defRPr/>
            </a:pPr>
            <a:r>
              <a:rPr lang="en-US" b="1" dirty="0" smtClean="0">
                <a:solidFill>
                  <a:schemeClr val="tx1">
                    <a:lumMod val="75000"/>
                    <a:lumOff val="25000"/>
                  </a:schemeClr>
                </a:solidFill>
              </a:rPr>
              <a:t>Reliability and resilience</a:t>
            </a:r>
          </a:p>
          <a:p>
            <a:pPr>
              <a:defRPr/>
            </a:pPr>
            <a:r>
              <a:rPr lang="en-US" b="1" dirty="0" smtClean="0">
                <a:solidFill>
                  <a:schemeClr val="tx1">
                    <a:lumMod val="75000"/>
                    <a:lumOff val="25000"/>
                  </a:schemeClr>
                </a:solidFill>
              </a:rPr>
              <a:t>Differing culture and sociology</a:t>
            </a:r>
          </a:p>
          <a:p>
            <a:pPr lvl="1">
              <a:defRPr/>
            </a:pPr>
            <a:r>
              <a:rPr lang="en-US" b="1" dirty="0" smtClean="0">
                <a:solidFill>
                  <a:schemeClr val="tx1">
                    <a:lumMod val="75000"/>
                    <a:lumOff val="25000"/>
                  </a:schemeClr>
                </a:solidFill>
              </a:rPr>
              <a:t>Design and operations</a:t>
            </a:r>
          </a:p>
          <a:p>
            <a:pPr lvl="1">
              <a:defRPr/>
            </a:pPr>
            <a:r>
              <a:rPr lang="en-US" b="1" dirty="0" smtClean="0">
                <a:solidFill>
                  <a:schemeClr val="tx1">
                    <a:lumMod val="75000"/>
                    <a:lumOff val="25000"/>
                  </a:schemeClr>
                </a:solidFill>
              </a:rPr>
              <a:t>Management and philosophy</a:t>
            </a:r>
          </a:p>
          <a:p>
            <a:pPr lvl="1">
              <a:defRPr/>
            </a:pPr>
            <a:endParaRPr lang="en-US" b="1" dirty="0" smtClean="0">
              <a:solidFill>
                <a:schemeClr val="tx1">
                  <a:lumMod val="75000"/>
                  <a:lumOff val="25000"/>
                </a:schemeClr>
              </a:solidFill>
            </a:endParaRPr>
          </a:p>
          <a:p>
            <a:pPr lvl="1">
              <a:defRPr/>
            </a:pPr>
            <a:endParaRPr lang="en-US" b="1" dirty="0" smtClean="0">
              <a:solidFill>
                <a:schemeClr val="tx1">
                  <a:lumMod val="75000"/>
                  <a:lumOff val="25000"/>
                </a:schemeClr>
              </a:solidFill>
            </a:endParaRPr>
          </a:p>
          <a:p>
            <a:pPr>
              <a:defRPr/>
            </a:pPr>
            <a:endParaRPr lang="en-US" b="1" dirty="0">
              <a:solidFill>
                <a:schemeClr val="tx1">
                  <a:lumMod val="75000"/>
                  <a:lumOff val="25000"/>
                </a:schemeClr>
              </a:solidFill>
            </a:endParaRPr>
          </a:p>
        </p:txBody>
      </p:sp>
      <p:pic>
        <p:nvPicPr>
          <p:cNvPr id="7" name="Picture 5" descr="C:\Users\reed\AppData\Local\Microsoft\Windows\Temporary Internet Files\Content.IE5\SL66PTJC\00422303[1].jpg"/>
          <p:cNvPicPr>
            <a:picLocks noChangeAspect="1" noChangeArrowheads="1"/>
          </p:cNvPicPr>
          <p:nvPr/>
        </p:nvPicPr>
        <p:blipFill>
          <a:blip r:embed="rId3" cstate="email"/>
          <a:srcRect/>
          <a:stretch>
            <a:fillRect/>
          </a:stretch>
        </p:blipFill>
        <p:spPr bwMode="auto">
          <a:xfrm>
            <a:off x="6629401" y="2514600"/>
            <a:ext cx="3507497" cy="3124200"/>
          </a:xfrm>
          <a:prstGeom prst="rect">
            <a:avLst/>
          </a:prstGeom>
          <a:ln>
            <a:noFill/>
          </a:ln>
          <a:effectLst>
            <a:outerShdw blurRad="292100" dist="139700" dir="2700000" algn="tl" rotWithShape="0">
              <a:srgbClr val="333333">
                <a:alpha val="65000"/>
              </a:srgbClr>
            </a:outerShdw>
          </a:effectLst>
          <a:extLst/>
        </p:spPr>
      </p:pic>
      <p:sp>
        <p:nvSpPr>
          <p:cNvPr id="2" name="TextBox 1"/>
          <p:cNvSpPr txBox="1"/>
          <p:nvPr/>
        </p:nvSpPr>
        <p:spPr>
          <a:xfrm>
            <a:off x="7649226" y="6488668"/>
            <a:ext cx="3018775" cy="369332"/>
          </a:xfrm>
          <a:prstGeom prst="rect">
            <a:avLst/>
          </a:prstGeom>
          <a:noFill/>
        </p:spPr>
        <p:txBody>
          <a:bodyPr wrap="none" rtlCol="0">
            <a:spAutoFit/>
          </a:bodyPr>
          <a:lstStyle/>
          <a:p>
            <a:r>
              <a:rPr lang="en-US" dirty="0"/>
              <a:t>Courtesy Dan Reed, Microsoft</a:t>
            </a:r>
          </a:p>
        </p:txBody>
      </p:sp>
    </p:spTree>
    <p:extLst>
      <p:ext uri="{BB962C8B-B14F-4D97-AF65-F5344CB8AC3E}">
        <p14:creationId xmlns:p14="http://schemas.microsoft.com/office/powerpoint/2010/main" val="2882196657"/>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457200"/>
            <a:ext cx="8077200" cy="479822"/>
          </a:xfrm>
        </p:spPr>
        <p:txBody>
          <a:bodyPr/>
          <a:lstStyle/>
          <a:p>
            <a:r>
              <a:rPr lang="en-US" b="1" dirty="0" smtClean="0"/>
              <a:t>Technical (HPC) vs. Commercial (Cloud)</a:t>
            </a:r>
            <a:endParaRPr lang="en-US" b="1" dirty="0"/>
          </a:p>
        </p:txBody>
      </p:sp>
      <p:sp>
        <p:nvSpPr>
          <p:cNvPr id="5" name="Content Placeholder 4"/>
          <p:cNvSpPr>
            <a:spLocks noGrp="1"/>
          </p:cNvSpPr>
          <p:nvPr>
            <p:ph sz="half" idx="1"/>
          </p:nvPr>
        </p:nvSpPr>
        <p:spPr>
          <a:xfrm>
            <a:off x="1676400" y="1252834"/>
            <a:ext cx="3962400" cy="3444391"/>
          </a:xfrm>
        </p:spPr>
        <p:txBody>
          <a:bodyPr/>
          <a:lstStyle/>
          <a:p>
            <a:pPr>
              <a:spcBef>
                <a:spcPts val="0"/>
              </a:spcBef>
            </a:pPr>
            <a:r>
              <a:rPr lang="en-US" dirty="0" smtClean="0"/>
              <a:t>1 (few) users, n x faster</a:t>
            </a:r>
          </a:p>
          <a:p>
            <a:pPr>
              <a:spcBef>
                <a:spcPts val="0"/>
              </a:spcBef>
            </a:pPr>
            <a:r>
              <a:rPr lang="en-US" dirty="0" smtClean="0"/>
              <a:t>Mega-flops… </a:t>
            </a:r>
            <a:r>
              <a:rPr lang="en-US" dirty="0" err="1" smtClean="0"/>
              <a:t>Exa</a:t>
            </a:r>
            <a:r>
              <a:rPr lang="en-US" dirty="0" smtClean="0"/>
              <a:t>-flops</a:t>
            </a:r>
          </a:p>
          <a:p>
            <a:pPr marL="0" indent="0">
              <a:spcBef>
                <a:spcPts val="0"/>
              </a:spcBef>
              <a:buNone/>
            </a:pPr>
            <a:endParaRPr lang="en-US" dirty="0" smtClean="0"/>
          </a:p>
          <a:p>
            <a:pPr>
              <a:spcBef>
                <a:spcPts val="0"/>
              </a:spcBef>
            </a:pPr>
            <a:r>
              <a:rPr lang="en-US" dirty="0" smtClean="0"/>
              <a:t>programmer parallelism</a:t>
            </a:r>
          </a:p>
          <a:p>
            <a:pPr>
              <a:spcBef>
                <a:spcPts val="0"/>
              </a:spcBef>
            </a:pPr>
            <a:r>
              <a:rPr lang="en-US" dirty="0" smtClean="0"/>
              <a:t>answer </a:t>
            </a:r>
            <a:r>
              <a:rPr lang="en-US" dirty="0"/>
              <a:t>to </a:t>
            </a:r>
            <a:r>
              <a:rPr lang="en-US" dirty="0" smtClean="0"/>
              <a:t>problem: design, </a:t>
            </a:r>
            <a:r>
              <a:rPr lang="en-US" dirty="0" err="1" smtClean="0"/>
              <a:t>simulate,analyze</a:t>
            </a:r>
            <a:endParaRPr lang="en-US" dirty="0"/>
          </a:p>
          <a:p>
            <a:pPr>
              <a:spcBef>
                <a:spcPts val="0"/>
              </a:spcBef>
            </a:pPr>
            <a:r>
              <a:rPr lang="en-US" dirty="0" smtClean="0"/>
              <a:t>large </a:t>
            </a:r>
            <a:r>
              <a:rPr lang="en-US" dirty="0"/>
              <a:t>model, </a:t>
            </a:r>
            <a:r>
              <a:rPr lang="en-US" dirty="0" smtClean="0"/>
              <a:t>long comp</a:t>
            </a:r>
            <a:r>
              <a:rPr lang="en-US" dirty="0"/>
              <a:t>. </a:t>
            </a:r>
            <a:endParaRPr lang="en-US" dirty="0" smtClean="0"/>
          </a:p>
          <a:p>
            <a:pPr>
              <a:spcBef>
                <a:spcPts val="0"/>
              </a:spcBef>
            </a:pPr>
            <a:r>
              <a:rPr lang="en-US" dirty="0" smtClean="0"/>
              <a:t>app </a:t>
            </a:r>
            <a:r>
              <a:rPr lang="en-US" dirty="0"/>
              <a:t>tuned to solve prob. </a:t>
            </a:r>
            <a:endParaRPr lang="en-US" dirty="0" smtClean="0"/>
          </a:p>
          <a:p>
            <a:pPr>
              <a:spcBef>
                <a:spcPts val="0"/>
              </a:spcBef>
            </a:pPr>
            <a:r>
              <a:rPr lang="en-US" dirty="0" smtClean="0"/>
              <a:t>apps </a:t>
            </a:r>
            <a:r>
              <a:rPr lang="en-US" dirty="0"/>
              <a:t>last a few </a:t>
            </a:r>
            <a:r>
              <a:rPr lang="en-US" dirty="0" smtClean="0"/>
              <a:t>years</a:t>
            </a:r>
          </a:p>
          <a:p>
            <a:pPr>
              <a:spcBef>
                <a:spcPts val="0"/>
              </a:spcBef>
            </a:pPr>
            <a:r>
              <a:rPr lang="en-US" dirty="0" smtClean="0"/>
              <a:t>one </a:t>
            </a:r>
            <a:r>
              <a:rPr lang="en-US" dirty="0"/>
              <a:t>user, </a:t>
            </a:r>
            <a:r>
              <a:rPr lang="en-US" dirty="0" smtClean="0"/>
              <a:t>batch</a:t>
            </a:r>
          </a:p>
          <a:p>
            <a:pPr>
              <a:spcBef>
                <a:spcPts val="0"/>
              </a:spcBef>
            </a:pPr>
            <a:r>
              <a:rPr lang="en-US" dirty="0" smtClean="0"/>
              <a:t>min(time </a:t>
            </a:r>
            <a:r>
              <a:rPr lang="en-US" dirty="0"/>
              <a:t>for an answer</a:t>
            </a:r>
            <a:r>
              <a:rPr lang="en-US" dirty="0" smtClean="0"/>
              <a:t>)</a:t>
            </a:r>
            <a:endParaRPr lang="en-US" dirty="0"/>
          </a:p>
        </p:txBody>
      </p:sp>
      <p:sp>
        <p:nvSpPr>
          <p:cNvPr id="6" name="Content Placeholder 5"/>
          <p:cNvSpPr>
            <a:spLocks noGrp="1"/>
          </p:cNvSpPr>
          <p:nvPr>
            <p:ph sz="half" idx="2"/>
          </p:nvPr>
        </p:nvSpPr>
        <p:spPr>
          <a:xfrm>
            <a:off x="5943600" y="1276350"/>
            <a:ext cx="4800600" cy="4286250"/>
          </a:xfrm>
        </p:spPr>
        <p:txBody>
          <a:bodyPr/>
          <a:lstStyle/>
          <a:p>
            <a:pPr>
              <a:spcBef>
                <a:spcPts val="0"/>
              </a:spcBef>
            </a:pPr>
            <a:r>
              <a:rPr lang="en-US" dirty="0" smtClean="0"/>
              <a:t>N – users</a:t>
            </a:r>
          </a:p>
          <a:p>
            <a:pPr>
              <a:spcBef>
                <a:spcPts val="0"/>
              </a:spcBef>
            </a:pPr>
            <a:r>
              <a:rPr lang="en-US" dirty="0" smtClean="0"/>
              <a:t>Mega-bytes… </a:t>
            </a:r>
            <a:r>
              <a:rPr lang="en-US" dirty="0" err="1" smtClean="0"/>
              <a:t>Exa</a:t>
            </a:r>
            <a:r>
              <a:rPr lang="en-US" dirty="0" smtClean="0"/>
              <a:t>-bytes</a:t>
            </a:r>
          </a:p>
          <a:p>
            <a:pPr marL="0" indent="0">
              <a:spcBef>
                <a:spcPts val="0"/>
              </a:spcBef>
              <a:buNone/>
            </a:pPr>
            <a:r>
              <a:rPr lang="en-US" dirty="0" smtClean="0"/>
              <a:t>   I/O; network bandwidth</a:t>
            </a:r>
          </a:p>
          <a:p>
            <a:pPr>
              <a:spcBef>
                <a:spcPts val="0"/>
              </a:spcBef>
            </a:pPr>
            <a:r>
              <a:rPr lang="en-US" dirty="0"/>
              <a:t>e</a:t>
            </a:r>
            <a:r>
              <a:rPr lang="en-US" dirty="0" smtClean="0"/>
              <a:t>mbarrassingly parallel</a:t>
            </a:r>
          </a:p>
          <a:p>
            <a:pPr>
              <a:spcBef>
                <a:spcPts val="0"/>
              </a:spcBef>
            </a:pPr>
            <a:r>
              <a:rPr lang="en-US" dirty="0" smtClean="0"/>
              <a:t>bus </a:t>
            </a:r>
            <a:r>
              <a:rPr lang="en-US" dirty="0"/>
              <a:t>critical - query &amp; </a:t>
            </a:r>
            <a:r>
              <a:rPr lang="en-US" dirty="0" smtClean="0"/>
              <a:t>TP: OLTP</a:t>
            </a:r>
            <a:r>
              <a:rPr lang="en-US" dirty="0"/>
              <a:t>, </a:t>
            </a:r>
            <a:r>
              <a:rPr lang="en-US" dirty="0" smtClean="0"/>
              <a:t>decision support</a:t>
            </a:r>
            <a:r>
              <a:rPr lang="en-US" dirty="0"/>
              <a:t>, </a:t>
            </a:r>
          </a:p>
          <a:p>
            <a:pPr>
              <a:spcBef>
                <a:spcPts val="0"/>
              </a:spcBef>
            </a:pPr>
            <a:r>
              <a:rPr lang="en-US" dirty="0"/>
              <a:t>persistent data</a:t>
            </a:r>
          </a:p>
          <a:p>
            <a:pPr>
              <a:spcBef>
                <a:spcPts val="0"/>
              </a:spcBef>
            </a:pPr>
            <a:r>
              <a:rPr lang="en-US" dirty="0"/>
              <a:t>exchange information</a:t>
            </a:r>
          </a:p>
          <a:p>
            <a:pPr>
              <a:spcBef>
                <a:spcPts val="0"/>
              </a:spcBef>
            </a:pPr>
            <a:r>
              <a:rPr lang="en-US" dirty="0"/>
              <a:t>apps last many years</a:t>
            </a:r>
          </a:p>
          <a:p>
            <a:pPr>
              <a:spcBef>
                <a:spcPts val="0"/>
              </a:spcBef>
            </a:pPr>
            <a:r>
              <a:rPr lang="en-US" dirty="0"/>
              <a:t>multiple </a:t>
            </a:r>
            <a:r>
              <a:rPr lang="en-US" dirty="0" smtClean="0"/>
              <a:t>users, interactive</a:t>
            </a:r>
            <a:endParaRPr lang="en-US" dirty="0"/>
          </a:p>
          <a:p>
            <a:pPr>
              <a:spcBef>
                <a:spcPts val="0"/>
              </a:spcBef>
            </a:pPr>
            <a:r>
              <a:rPr lang="en-US" dirty="0"/>
              <a:t>m</a:t>
            </a:r>
            <a:r>
              <a:rPr lang="en-US" dirty="0" smtClean="0"/>
              <a:t>in (</a:t>
            </a:r>
            <a:r>
              <a:rPr lang="en-US" dirty="0"/>
              <a:t>time for all user queries</a:t>
            </a:r>
            <a:r>
              <a:rPr lang="en-US" dirty="0" smtClean="0"/>
              <a:t>)</a:t>
            </a:r>
            <a:r>
              <a:rPr lang="en-US" dirty="0"/>
              <a:t> </a:t>
            </a:r>
            <a:endParaRPr lang="en-US" dirty="0" smtClean="0"/>
          </a:p>
          <a:p>
            <a:pPr>
              <a:spcBef>
                <a:spcPts val="0"/>
              </a:spcBef>
            </a:pPr>
            <a:r>
              <a:rPr lang="en-US" dirty="0" smtClean="0"/>
              <a:t>continuous </a:t>
            </a:r>
            <a:r>
              <a:rPr lang="en-US" dirty="0"/>
              <a:t>availability</a:t>
            </a:r>
          </a:p>
          <a:p>
            <a:pPr>
              <a:spcBef>
                <a:spcPts val="0"/>
              </a:spcBef>
            </a:pPr>
            <a:endParaRPr lang="en-US" dirty="0"/>
          </a:p>
        </p:txBody>
      </p:sp>
      <p:sp>
        <p:nvSpPr>
          <p:cNvPr id="7" name="Rectangle 6"/>
          <p:cNvSpPr/>
          <p:nvPr/>
        </p:nvSpPr>
        <p:spPr>
          <a:xfrm>
            <a:off x="7607086" y="6481718"/>
            <a:ext cx="2832314" cy="300082"/>
          </a:xfrm>
          <a:prstGeom prst="rect">
            <a:avLst/>
          </a:prstGeom>
        </p:spPr>
        <p:txBody>
          <a:bodyPr wrap="none">
            <a:spAutoFit/>
          </a:bodyPr>
          <a:lstStyle/>
          <a:p>
            <a:pPr defTabSz="685506"/>
            <a:r>
              <a:rPr lang="en-US" sz="1350" dirty="0" err="1">
                <a:solidFill>
                  <a:srgbClr val="000000"/>
                </a:solidFill>
              </a:rPr>
              <a:t>Darema</a:t>
            </a:r>
            <a:r>
              <a:rPr lang="en-US" sz="1350" dirty="0">
                <a:solidFill>
                  <a:srgbClr val="000000"/>
                </a:solidFill>
              </a:rPr>
              <a:t> &amp; Parr, IBM Research Center</a:t>
            </a:r>
          </a:p>
        </p:txBody>
      </p:sp>
    </p:spTree>
    <p:extLst>
      <p:ext uri="{BB962C8B-B14F-4D97-AF65-F5344CB8AC3E}">
        <p14:creationId xmlns:p14="http://schemas.microsoft.com/office/powerpoint/2010/main" val="10318001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5000" y="381000"/>
            <a:ext cx="8209230" cy="5943600"/>
          </a:xfrm>
          <a:prstGeom prst="rect">
            <a:avLst/>
          </a:prstGeom>
        </p:spPr>
      </p:pic>
      <p:sp>
        <p:nvSpPr>
          <p:cNvPr id="5" name="TextBox 4"/>
          <p:cNvSpPr txBox="1"/>
          <p:nvPr/>
        </p:nvSpPr>
        <p:spPr>
          <a:xfrm>
            <a:off x="2057400" y="6139935"/>
            <a:ext cx="8146526" cy="584775"/>
          </a:xfrm>
          <a:prstGeom prst="rect">
            <a:avLst/>
          </a:prstGeom>
          <a:noFill/>
        </p:spPr>
        <p:txBody>
          <a:bodyPr wrap="none" rtlCol="0">
            <a:spAutoFit/>
          </a:bodyPr>
          <a:lstStyle/>
          <a:p>
            <a:r>
              <a:rPr lang="en-US" sz="3200" b="1" dirty="0"/>
              <a:t>… and we started calling them supercomputers</a:t>
            </a:r>
          </a:p>
        </p:txBody>
      </p:sp>
    </p:spTree>
    <p:extLst>
      <p:ext uri="{BB962C8B-B14F-4D97-AF65-F5344CB8AC3E}">
        <p14:creationId xmlns:p14="http://schemas.microsoft.com/office/powerpoint/2010/main" val="1504771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40"/>
            <a:ext cx="8458200" cy="1143000"/>
          </a:xfrm>
        </p:spPr>
        <p:txBody>
          <a:bodyPr>
            <a:normAutofit fontScale="90000"/>
          </a:bodyPr>
          <a:lstStyle/>
          <a:p>
            <a:r>
              <a:rPr lang="en-US" dirty="0" smtClean="0"/>
              <a:t>HPC &amp; Cloud: Twins, Separated at Birth</a:t>
            </a:r>
            <a:br>
              <a:rPr lang="en-US" dirty="0" smtClean="0"/>
            </a:br>
            <a:r>
              <a:rPr lang="en-US" dirty="0" smtClean="0"/>
              <a:t>(Computation versus Storage Centric)</a:t>
            </a:r>
            <a:endParaRPr lang="en-US" dirty="0"/>
          </a:p>
        </p:txBody>
      </p:sp>
      <p:sp>
        <p:nvSpPr>
          <p:cNvPr id="3" name="Content Placeholder 2"/>
          <p:cNvSpPr>
            <a:spLocks noGrp="1"/>
          </p:cNvSpPr>
          <p:nvPr>
            <p:ph idx="1"/>
          </p:nvPr>
        </p:nvSpPr>
        <p:spPr>
          <a:xfrm>
            <a:off x="1981200" y="1600204"/>
            <a:ext cx="8686800" cy="5029196"/>
          </a:xfrm>
        </p:spPr>
        <p:txBody>
          <a:bodyPr>
            <a:normAutofit lnSpcReduction="10000"/>
          </a:bodyPr>
          <a:lstStyle/>
          <a:p>
            <a:pPr marL="0" indent="0">
              <a:buNone/>
            </a:pPr>
            <a:r>
              <a:rPr lang="en-US" b="1" dirty="0" smtClean="0"/>
              <a:t>HPC</a:t>
            </a:r>
            <a:r>
              <a:rPr lang="en-US" dirty="0" smtClean="0"/>
              <a:t>:  Separate Storage Area Network, two switches</a:t>
            </a:r>
          </a:p>
          <a:p>
            <a:pPr marL="0" indent="0">
              <a:buNone/>
            </a:pPr>
            <a:r>
              <a:rPr lang="en-US" dirty="0" smtClean="0"/>
              <a:t>	(P-</a:t>
            </a:r>
            <a:r>
              <a:rPr lang="en-US" dirty="0" err="1" smtClean="0"/>
              <a:t>Mp</a:t>
            </a:r>
            <a:r>
              <a:rPr lang="en-US" dirty="0" smtClean="0"/>
              <a:t>)</a:t>
            </a:r>
            <a:r>
              <a:rPr lang="en-US" dirty="0"/>
              <a:t>	</a:t>
            </a:r>
            <a:r>
              <a:rPr lang="en-US" dirty="0" err="1" smtClean="0"/>
              <a:t>Ms</a:t>
            </a:r>
            <a:endParaRPr lang="en-US" dirty="0" smtClean="0"/>
          </a:p>
          <a:p>
            <a:pPr marL="0" indent="0">
              <a:buNone/>
            </a:pPr>
            <a:r>
              <a:rPr lang="en-US" dirty="0" smtClean="0"/>
              <a:t>   S	…	     S	  …</a:t>
            </a:r>
            <a:endParaRPr lang="en-US" dirty="0"/>
          </a:p>
          <a:p>
            <a:pPr marL="0" indent="0">
              <a:buNone/>
            </a:pPr>
            <a:r>
              <a:rPr lang="en-US" dirty="0" smtClean="0"/>
              <a:t>	(P-</a:t>
            </a:r>
            <a:r>
              <a:rPr lang="en-US" dirty="0" err="1" smtClean="0"/>
              <a:t>Mp</a:t>
            </a:r>
            <a:r>
              <a:rPr lang="en-US" dirty="0" smtClean="0"/>
              <a:t>)	 </a:t>
            </a:r>
            <a:r>
              <a:rPr lang="en-US" dirty="0" err="1" smtClean="0"/>
              <a:t>Ms</a:t>
            </a:r>
            <a:endParaRPr lang="en-US" dirty="0" smtClean="0"/>
          </a:p>
          <a:p>
            <a:pPr marL="0" indent="0">
              <a:buNone/>
            </a:pPr>
            <a:endParaRPr lang="en-US" dirty="0"/>
          </a:p>
          <a:p>
            <a:pPr marL="0" indent="0">
              <a:buNone/>
            </a:pPr>
            <a:r>
              <a:rPr lang="en-US" b="1" dirty="0" smtClean="0"/>
              <a:t>Cloud:</a:t>
            </a:r>
            <a:r>
              <a:rPr lang="en-US" dirty="0" smtClean="0"/>
              <a:t> Attached Storage, single switch</a:t>
            </a:r>
          </a:p>
          <a:p>
            <a:pPr marL="0" indent="0">
              <a:buNone/>
            </a:pPr>
            <a:r>
              <a:rPr lang="en-US" dirty="0" smtClean="0"/>
              <a:t>P-</a:t>
            </a:r>
            <a:r>
              <a:rPr lang="en-US" dirty="0" err="1" smtClean="0"/>
              <a:t>Mp</a:t>
            </a:r>
            <a:endParaRPr lang="en-US" dirty="0" smtClean="0"/>
          </a:p>
          <a:p>
            <a:pPr marL="0" indent="0">
              <a:buNone/>
            </a:pPr>
            <a:r>
              <a:rPr lang="en-US" dirty="0"/>
              <a:t> </a:t>
            </a:r>
            <a:r>
              <a:rPr lang="en-US" dirty="0" smtClean="0"/>
              <a:t>   </a:t>
            </a:r>
            <a:r>
              <a:rPr lang="en-US" dirty="0" err="1" smtClean="0"/>
              <a:t>Ms</a:t>
            </a:r>
            <a:r>
              <a:rPr lang="en-US" dirty="0" smtClean="0"/>
              <a:t>     S     </a:t>
            </a:r>
          </a:p>
          <a:p>
            <a:pPr marL="0" indent="0">
              <a:buNone/>
            </a:pPr>
            <a:r>
              <a:rPr lang="en-US" dirty="0" smtClean="0"/>
              <a:t>   …</a:t>
            </a:r>
            <a:endParaRPr lang="en-US" dirty="0"/>
          </a:p>
        </p:txBody>
      </p:sp>
      <p:cxnSp>
        <p:nvCxnSpPr>
          <p:cNvPr id="5" name="Straight Connector 4"/>
          <p:cNvCxnSpPr/>
          <p:nvPr/>
        </p:nvCxnSpPr>
        <p:spPr>
          <a:xfrm>
            <a:off x="2667000" y="4495800"/>
            <a:ext cx="0" cy="152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695575" y="3068017"/>
            <a:ext cx="266700" cy="342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628900" y="2362201"/>
            <a:ext cx="400050" cy="4219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114800" y="2461714"/>
            <a:ext cx="228600" cy="30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549140" y="2479344"/>
            <a:ext cx="152400" cy="2695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149587" y="3095157"/>
            <a:ext cx="228600" cy="342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72000" y="3083257"/>
            <a:ext cx="304800" cy="3429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981200" y="4876800"/>
            <a:ext cx="104775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41" name="Straight Connector 40"/>
          <p:cNvCxnSpPr/>
          <p:nvPr/>
        </p:nvCxnSpPr>
        <p:spPr>
          <a:xfrm>
            <a:off x="2647951" y="5257800"/>
            <a:ext cx="9525"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9" idx="3"/>
          </p:cNvCxnSpPr>
          <p:nvPr/>
        </p:nvCxnSpPr>
        <p:spPr>
          <a:xfrm>
            <a:off x="3028950" y="5372100"/>
            <a:ext cx="323850" cy="1143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895600" y="5791200"/>
            <a:ext cx="476250" cy="381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028950" y="2209801"/>
            <a:ext cx="1047750" cy="439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028950" y="3276601"/>
            <a:ext cx="1085850" cy="439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4724400" y="2186210"/>
            <a:ext cx="685800" cy="439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1" name="Rectangle 20"/>
          <p:cNvSpPr/>
          <p:nvPr/>
        </p:nvSpPr>
        <p:spPr>
          <a:xfrm>
            <a:off x="4876800" y="3276601"/>
            <a:ext cx="685800" cy="439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4267200" y="2743201"/>
            <a:ext cx="419100" cy="3400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352800" y="5451144"/>
            <a:ext cx="419100" cy="3400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2256928" y="2776336"/>
            <a:ext cx="419100" cy="3400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158095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425" y="390525"/>
            <a:ext cx="8439150"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3200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Traditional Datacenter Builds</a:t>
            </a:r>
            <a:br>
              <a:rPr lang="en-US" dirty="0" smtClean="0"/>
            </a:br>
            <a:endParaRPr lang="en-US" dirty="0"/>
          </a:p>
        </p:txBody>
      </p:sp>
      <p:pic>
        <p:nvPicPr>
          <p:cNvPr id="4" name="Picture 2" descr="\\fsu\shares\davidgau\Documents\Pictures\Work Photos\Data Centers\Microsoft\Chicago\ChicagoDCAerial.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240017" y="1229999"/>
            <a:ext cx="3672408" cy="3063100"/>
          </a:xfrm>
          <a:prstGeom prst="roundRect">
            <a:avLst>
              <a:gd name="adj" fmla="val 8594"/>
            </a:avLst>
          </a:prstGeom>
          <a:solidFill>
            <a:srgbClr val="FFFFFF">
              <a:shade val="85000"/>
            </a:srgbClr>
          </a:solidFill>
          <a:ln>
            <a:noFill/>
          </a:ln>
          <a:effectLst/>
          <a:extLst/>
        </p:spPr>
      </p:pic>
      <p:pic>
        <p:nvPicPr>
          <p:cNvPr id="5" name="Picture 3" descr="\\fsu\shares\davidgau\Documents\Pictures\Work Photos\Data Centers\Microsoft\San Antonio\Microsoft Data Center 80623412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135560" y="1232904"/>
            <a:ext cx="3666066" cy="3060192"/>
          </a:xfrm>
          <a:prstGeom prst="roundRect">
            <a:avLst>
              <a:gd name="adj" fmla="val 8594"/>
            </a:avLst>
          </a:prstGeom>
          <a:solidFill>
            <a:srgbClr val="FFFFFF">
              <a:shade val="85000"/>
            </a:srgbClr>
          </a:solidFill>
          <a:ln>
            <a:noFill/>
          </a:ln>
          <a:effectLst/>
          <a:extLst/>
        </p:spPr>
      </p:pic>
      <p:graphicFrame>
        <p:nvGraphicFramePr>
          <p:cNvPr id="6" name="Table 5"/>
          <p:cNvGraphicFramePr>
            <a:graphicFrameLocks noGrp="1"/>
          </p:cNvGraphicFramePr>
          <p:nvPr>
            <p:extLst/>
          </p:nvPr>
        </p:nvGraphicFramePr>
        <p:xfrm>
          <a:off x="2063561" y="4581128"/>
          <a:ext cx="8064897" cy="2291080"/>
        </p:xfrm>
        <a:graphic>
          <a:graphicData uri="http://schemas.openxmlformats.org/drawingml/2006/table">
            <a:tbl>
              <a:tblPr bandRow="1">
                <a:tableStyleId>{3B4B98B0-60AC-42C2-AFA5-B58CD77FA1E5}</a:tableStyleId>
              </a:tblPr>
              <a:tblGrid>
                <a:gridCol w="2638051"/>
                <a:gridCol w="5426846"/>
              </a:tblGrid>
              <a:tr h="1082040">
                <a:tc>
                  <a:txBody>
                    <a:bodyPr/>
                    <a:lstStyle/>
                    <a:p>
                      <a:pPr algn="l"/>
                      <a:r>
                        <a:rPr lang="en-US" sz="2100" b="1" dirty="0" smtClean="0">
                          <a:solidFill>
                            <a:schemeClr val="accent1">
                              <a:lumMod val="40000"/>
                              <a:lumOff val="60000"/>
                            </a:schemeClr>
                          </a:solidFill>
                        </a:rPr>
                        <a:t>Monolithic design &amp; construction</a:t>
                      </a:r>
                      <a:endParaRPr lang="en-US" sz="2100" b="1" dirty="0">
                        <a:solidFill>
                          <a:schemeClr val="accent1">
                            <a:lumMod val="40000"/>
                            <a:lumOff val="60000"/>
                          </a:schemeClr>
                        </a:solidFill>
                      </a:endParaRPr>
                    </a:p>
                  </a:txBody>
                  <a:tcPr marT="60960" marB="60960" anchor="ctr"/>
                </a:tc>
                <a:tc>
                  <a:txBody>
                    <a:bodyPr/>
                    <a:lstStyle/>
                    <a:p>
                      <a:r>
                        <a:rPr lang="en-US" sz="2100" dirty="0" smtClean="0"/>
                        <a:t>Typical</a:t>
                      </a:r>
                      <a:r>
                        <a:rPr lang="en-US" sz="2100" baseline="0" dirty="0" smtClean="0"/>
                        <a:t> large datacenter = 11 football fields</a:t>
                      </a:r>
                    </a:p>
                    <a:p>
                      <a:r>
                        <a:rPr lang="en-US" sz="2100" baseline="0" dirty="0" smtClean="0"/>
                        <a:t>20 to 50 Megawatts</a:t>
                      </a:r>
                      <a:endParaRPr lang="en-US" sz="2100" dirty="0"/>
                    </a:p>
                  </a:txBody>
                  <a:tcPr marT="60960" marB="60960" anchor="ctr"/>
                </a:tc>
              </a:tr>
              <a:tr h="762000">
                <a:tc>
                  <a:txBody>
                    <a:bodyPr/>
                    <a:lstStyle/>
                    <a:p>
                      <a:pPr algn="l"/>
                      <a:r>
                        <a:rPr lang="en-US" sz="2100" b="1" dirty="0" smtClean="0">
                          <a:solidFill>
                            <a:schemeClr val="accent1">
                              <a:lumMod val="40000"/>
                              <a:lumOff val="60000"/>
                            </a:schemeClr>
                          </a:solidFill>
                        </a:rPr>
                        <a:t>Huge $$$</a:t>
                      </a:r>
                      <a:endParaRPr lang="en-US" sz="2100" b="1" dirty="0">
                        <a:solidFill>
                          <a:schemeClr val="accent1">
                            <a:lumMod val="40000"/>
                            <a:lumOff val="60000"/>
                          </a:schemeClr>
                        </a:solidFill>
                      </a:endParaRPr>
                    </a:p>
                  </a:txBody>
                  <a:tcPr marT="60960" marB="60960" anchor="ctr"/>
                </a:tc>
                <a:tc>
                  <a:txBody>
                    <a:bodyPr/>
                    <a:lstStyle/>
                    <a:p>
                      <a:r>
                        <a:rPr lang="en-US" sz="2100" dirty="0" smtClean="0"/>
                        <a:t>Typical</a:t>
                      </a:r>
                      <a:r>
                        <a:rPr lang="en-US" sz="2100" baseline="0" dirty="0" smtClean="0"/>
                        <a:t> construction costs = $10M to $20M per Megawatt</a:t>
                      </a:r>
                      <a:endParaRPr lang="en-US" sz="2100" dirty="0"/>
                    </a:p>
                  </a:txBody>
                  <a:tcPr marT="60960" marB="60960" anchor="ctr"/>
                </a:tc>
              </a:tr>
              <a:tr h="447040">
                <a:tc>
                  <a:txBody>
                    <a:bodyPr/>
                    <a:lstStyle/>
                    <a:p>
                      <a:pPr algn="l"/>
                      <a:r>
                        <a:rPr lang="en-US" sz="2100" b="1" dirty="0" smtClean="0">
                          <a:solidFill>
                            <a:schemeClr val="accent1">
                              <a:lumMod val="40000"/>
                              <a:lumOff val="60000"/>
                            </a:schemeClr>
                          </a:solidFill>
                        </a:rPr>
                        <a:t>Long lead time</a:t>
                      </a:r>
                      <a:endParaRPr lang="en-US" sz="2100" b="1" dirty="0">
                        <a:solidFill>
                          <a:schemeClr val="accent1">
                            <a:lumMod val="40000"/>
                            <a:lumOff val="60000"/>
                          </a:schemeClr>
                        </a:solidFill>
                      </a:endParaRPr>
                    </a:p>
                  </a:txBody>
                  <a:tcPr marT="60960" marB="60960" anchor="ctr"/>
                </a:tc>
                <a:tc>
                  <a:txBody>
                    <a:bodyPr/>
                    <a:lstStyle/>
                    <a:p>
                      <a:r>
                        <a:rPr lang="en-US" sz="2100" dirty="0" smtClean="0"/>
                        <a:t>18</a:t>
                      </a:r>
                      <a:r>
                        <a:rPr lang="en-US" sz="2100" baseline="0" dirty="0" smtClean="0"/>
                        <a:t> to 24 months from design to online</a:t>
                      </a:r>
                      <a:endParaRPr lang="en-US" sz="2100" dirty="0"/>
                    </a:p>
                  </a:txBody>
                  <a:tcPr marT="60960" marB="60960" anchor="ctr"/>
                </a:tc>
              </a:tr>
            </a:tbl>
          </a:graphicData>
        </a:graphic>
      </p:graphicFrame>
    </p:spTree>
    <p:extLst>
      <p:ext uri="{BB962C8B-B14F-4D97-AF65-F5344CB8AC3E}">
        <p14:creationId xmlns:p14="http://schemas.microsoft.com/office/powerpoint/2010/main" val="4125959254"/>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Microsoft Data Center Scale</a:t>
            </a:r>
            <a:endParaRPr lang="en-US" dirty="0"/>
          </a:p>
        </p:txBody>
      </p:sp>
      <p:pic>
        <p:nvPicPr>
          <p:cNvPr id="3" name="Picture 2"/>
          <p:cNvPicPr/>
          <p:nvPr/>
        </p:nvPicPr>
        <p:blipFill>
          <a:blip r:embed="rId2"/>
          <a:stretch>
            <a:fillRect/>
          </a:stretch>
        </p:blipFill>
        <p:spPr>
          <a:xfrm>
            <a:off x="1524000" y="116632"/>
            <a:ext cx="9144000" cy="6858000"/>
          </a:xfrm>
          <a:prstGeom prst="rect">
            <a:avLst/>
          </a:prstGeom>
        </p:spPr>
      </p:pic>
    </p:spTree>
    <p:extLst>
      <p:ext uri="{BB962C8B-B14F-4D97-AF65-F5344CB8AC3E}">
        <p14:creationId xmlns:p14="http://schemas.microsoft.com/office/powerpoint/2010/main" val="2808518078"/>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905000"/>
            <a:ext cx="7708605" cy="4419600"/>
          </a:xfrm>
          <a:prstGeom prst="rect">
            <a:avLst/>
          </a:prstGeom>
        </p:spPr>
      </p:pic>
      <p:sp>
        <p:nvSpPr>
          <p:cNvPr id="3" name="Title 2"/>
          <p:cNvSpPr>
            <a:spLocks noGrp="1"/>
          </p:cNvSpPr>
          <p:nvPr>
            <p:ph type="title"/>
          </p:nvPr>
        </p:nvSpPr>
        <p:spPr>
          <a:xfrm>
            <a:off x="1828800" y="381000"/>
            <a:ext cx="8229600" cy="1143000"/>
          </a:xfrm>
        </p:spPr>
        <p:txBody>
          <a:bodyPr/>
          <a:lstStyle/>
          <a:p>
            <a:r>
              <a:rPr lang="en-US" sz="3000" dirty="0">
                <a:solidFill>
                  <a:srgbClr val="FFFF00"/>
                </a:solidFill>
              </a:rPr>
              <a:t>2.1 </a:t>
            </a:r>
            <a:r>
              <a:rPr lang="en-US" sz="3000" dirty="0" err="1">
                <a:solidFill>
                  <a:srgbClr val="FFFF00"/>
                </a:solidFill>
              </a:rPr>
              <a:t>Mwatt</a:t>
            </a:r>
            <a:r>
              <a:rPr lang="en-US" sz="3000" dirty="0">
                <a:solidFill>
                  <a:srgbClr val="FFFF00"/>
                </a:solidFill>
              </a:rPr>
              <a:t> Wind turbines, South Australia</a:t>
            </a:r>
            <a:br>
              <a:rPr lang="en-US" sz="3000" dirty="0">
                <a:solidFill>
                  <a:srgbClr val="FFFF00"/>
                </a:solidFill>
              </a:rPr>
            </a:br>
            <a:r>
              <a:rPr lang="en-US" sz="3000" dirty="0">
                <a:solidFill>
                  <a:srgbClr val="FFFF00"/>
                </a:solidFill>
              </a:rPr>
              <a:t>4 to power Sequoia; 8 to power Tianhe-2 </a:t>
            </a:r>
            <a:br>
              <a:rPr lang="en-US" sz="3000" dirty="0">
                <a:solidFill>
                  <a:srgbClr val="FFFF00"/>
                </a:solidFill>
              </a:rPr>
            </a:br>
            <a:r>
              <a:rPr lang="en-US" sz="3000" dirty="0">
                <a:solidFill>
                  <a:srgbClr val="FFFF00"/>
                </a:solidFill>
              </a:rPr>
              <a:t>10-20 to power an Amazon, Google, Microsoft data center</a:t>
            </a:r>
          </a:p>
        </p:txBody>
      </p:sp>
    </p:spTree>
    <p:extLst>
      <p:ext uri="{BB962C8B-B14F-4D97-AF65-F5344CB8AC3E}">
        <p14:creationId xmlns:p14="http://schemas.microsoft.com/office/powerpoint/2010/main" val="723451088"/>
      </p:ext>
    </p:extLst>
  </p:cSld>
  <p:clrMapOvr>
    <a:masterClrMapping/>
  </p:clrMapOvr>
  <mc:AlternateContent xmlns:mc="http://schemas.openxmlformats.org/markup-compatibility/2006" xmlns:p14="http://schemas.microsoft.com/office/powerpoint/2010/main">
    <mc:Choice Requires="p14">
      <p:transition spd="slow" p14:dur="2000" advTm="7116"/>
    </mc:Choice>
    <mc:Fallback xmlns="">
      <p:transition spd="slow" advTm="7116"/>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vucwsSFE6hU924rGKLsyYc"/>
</p:tagLst>
</file>

<file path=ppt/tags/tag2.xml><?xml version="1.0" encoding="utf-8"?>
<p:tagLst xmlns:a="http://schemas.openxmlformats.org/drawingml/2006/main" xmlns:r="http://schemas.openxmlformats.org/officeDocument/2006/relationships" xmlns:p="http://schemas.openxmlformats.org/presentationml/2006/main">
  <p:tag name="DVSHAPEID" val="sMTvXOW2ZSUGy7kyMtgmKi"/>
</p:tagLst>
</file>

<file path=ppt/tags/tag3.xml><?xml version="1.0" encoding="utf-8"?>
<p:tagLst xmlns:a="http://schemas.openxmlformats.org/drawingml/2006/main" xmlns:r="http://schemas.openxmlformats.org/officeDocument/2006/relationships" xmlns:p="http://schemas.openxmlformats.org/presentationml/2006/main">
  <p:tag name="DVSHAPEID" val="FXJG12UCBTMj2pCXUQI4i1"/>
</p:tagLst>
</file>

<file path=ppt/tags/tag4.xml><?xml version="1.0" encoding="utf-8"?>
<p:tagLst xmlns:a="http://schemas.openxmlformats.org/drawingml/2006/main" xmlns:r="http://schemas.openxmlformats.org/officeDocument/2006/relationships" xmlns:p="http://schemas.openxmlformats.org/presentationml/2006/main">
  <p:tag name="DVSHAPEID" val="elwklcYZiBr97WLhNT8mg1"/>
</p:tagLst>
</file>

<file path=ppt/tags/tag5.xml><?xml version="1.0" encoding="utf-8"?>
<p:tagLst xmlns:a="http://schemas.openxmlformats.org/drawingml/2006/main" xmlns:r="http://schemas.openxmlformats.org/officeDocument/2006/relationships" xmlns:p="http://schemas.openxmlformats.org/presentationml/2006/main">
  <p:tag name="DVSHAPEID" val="Ue4VVPzpEG0DInaGGHDCAa"/>
</p:tagLst>
</file>

<file path=ppt/tags/tag6.xml><?xml version="1.0" encoding="utf-8"?>
<p:tagLst xmlns:a="http://schemas.openxmlformats.org/drawingml/2006/main" xmlns:r="http://schemas.openxmlformats.org/officeDocument/2006/relationships" xmlns:p="http://schemas.openxmlformats.org/presentationml/2006/main">
  <p:tag name="DVSHAPEID" val="RThGcD3OVVKdrifqg9qTXL"/>
</p:tagLst>
</file>

<file path=ppt/tags/tag7.xml><?xml version="1.0" encoding="utf-8"?>
<p:tagLst xmlns:a="http://schemas.openxmlformats.org/drawingml/2006/main" xmlns:r="http://schemas.openxmlformats.org/officeDocument/2006/relationships" xmlns:p="http://schemas.openxmlformats.org/presentationml/2006/main">
  <p:tag name="DVSHAPEID" val="8udn66cqJEqJmbDfDWlPK5"/>
</p:tagLst>
</file>

<file path=ppt/tags/tag8.xml><?xml version="1.0" encoding="utf-8"?>
<p:tagLst xmlns:a="http://schemas.openxmlformats.org/drawingml/2006/main" xmlns:r="http://schemas.openxmlformats.org/officeDocument/2006/relationships" xmlns:p="http://schemas.openxmlformats.org/presentationml/2006/main">
  <p:tag name="DVSHAPEID" val="SuWSqgrtcHd6LNsOwXCuc6"/>
</p:tagLst>
</file>

<file path=ppt/tags/tag9.xml><?xml version="1.0" encoding="utf-8"?>
<p:tagLst xmlns:a="http://schemas.openxmlformats.org/drawingml/2006/main" xmlns:r="http://schemas.openxmlformats.org/officeDocument/2006/relationships" xmlns:p="http://schemas.openxmlformats.org/presentationml/2006/main">
  <p:tag name="DVSHAPEID" val="MIV4N0wux702BJreFWZfrJ"/>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arrellWest_Template_16x9_v4">
  <a:themeElements>
    <a:clrScheme name="DW">
      <a:dk1>
        <a:srgbClr val="000000"/>
      </a:dk1>
      <a:lt1>
        <a:srgbClr val="FFFFFF"/>
      </a:lt1>
      <a:dk2>
        <a:srgbClr val="050595"/>
      </a:dk2>
      <a:lt2>
        <a:srgbClr val="6DD5FF"/>
      </a:lt2>
      <a:accent1>
        <a:srgbClr val="0095D0"/>
      </a:accent1>
      <a:accent2>
        <a:srgbClr val="D36204"/>
      </a:accent2>
      <a:accent3>
        <a:srgbClr val="00CC00"/>
      </a:accent3>
      <a:accent4>
        <a:srgbClr val="008000"/>
      </a:accent4>
      <a:accent5>
        <a:srgbClr val="FFC000"/>
      </a:accent5>
      <a:accent6>
        <a:srgbClr val="057085"/>
      </a:accent6>
      <a:hlink>
        <a:srgbClr val="2BC2FF"/>
      </a:hlink>
      <a:folHlink>
        <a:srgbClr val="D36204"/>
      </a:folHlink>
    </a:clrScheme>
    <a:fontScheme name="Custom 2">
      <a:majorFont>
        <a:latin typeface="Segoe UI"/>
        <a:ea typeface=""/>
        <a:cs typeface=""/>
      </a:majorFont>
      <a:minorFont>
        <a:latin typeface="Segoe UI"/>
        <a:ea typeface=""/>
        <a:cs typeface=""/>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effectLst>
          <a:outerShdw blurRad="50800" dist="38100" dir="5400000" rotWithShape="0">
            <a:srgbClr val="000000">
              <a:alpha val="35000"/>
            </a:srgbClr>
          </a:outerShdw>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gradFill>
              <a:gsLst>
                <a:gs pos="0">
                  <a:schemeClr val="tx1"/>
                </a:gs>
                <a:gs pos="100000">
                  <a:schemeClr val="tx1"/>
                </a:gs>
              </a:gsLst>
              <a:lin ang="5400000" scaled="0"/>
            </a:gradFill>
            <a:latin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rtlCol="0">
        <a:spAutoFit/>
      </a:bodyPr>
      <a:lstStyle>
        <a:defPPr>
          <a:lnSpc>
            <a:spcPct val="90000"/>
          </a:lnSpc>
          <a:spcBef>
            <a:spcPct val="20000"/>
          </a:spcBef>
          <a:buSzPct val="90000"/>
          <a:defRPr sz="3200">
            <a:gradFill>
              <a:gsLst>
                <a:gs pos="0">
                  <a:schemeClr val="tx1"/>
                </a:gs>
                <a:gs pos="100000">
                  <a:schemeClr val="tx1"/>
                </a:gs>
              </a:gsLst>
              <a:lin ang="5400000" scaled="0"/>
            </a:gradFill>
          </a:defRPr>
        </a:defPPr>
      </a:lstStyle>
    </a:txDef>
  </a:objectDefaults>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verheads">
  <a:themeElements>
    <a:clrScheme name="">
      <a:dk1>
        <a:srgbClr val="919191"/>
      </a:dk1>
      <a:lt1>
        <a:srgbClr val="FAFD00"/>
      </a:lt1>
      <a:dk2>
        <a:srgbClr val="3365FB"/>
      </a:dk2>
      <a:lt2>
        <a:srgbClr val="FFFFFF"/>
      </a:lt2>
      <a:accent1>
        <a:srgbClr val="FC0128"/>
      </a:accent1>
      <a:accent2>
        <a:srgbClr val="081D58"/>
      </a:accent2>
      <a:accent3>
        <a:srgbClr val="ADB8FD"/>
      </a:accent3>
      <a:accent4>
        <a:srgbClr val="D6D800"/>
      </a:accent4>
      <a:accent5>
        <a:srgbClr val="FDAAAC"/>
      </a:accent5>
      <a:accent6>
        <a:srgbClr val="06194F"/>
      </a:accent6>
      <a:hlink>
        <a:srgbClr val="00DFCA"/>
      </a:hlink>
      <a:folHlink>
        <a:srgbClr val="000000"/>
      </a:folHlink>
    </a:clrScheme>
    <a:fontScheme name="Overhea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verhead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verhea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verhead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verhead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verhead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verhead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verhead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CSI06">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LACSI06">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488" tIns="44450" rIns="90488" bIns="4445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urier"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488" tIns="44450" rIns="90488" bIns="4445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urier" charset="0"/>
          </a:defRPr>
        </a:defPPr>
      </a:lstStyle>
    </a:lnDef>
  </a:objectDefaults>
  <a:extraClrSchemeLst>
    <a:extraClrScheme>
      <a:clrScheme name="LACSI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CSI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CSI06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CSI06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CSI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CSI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CSI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PT_Template_Corp_4x3_Claw">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PPT_Template_Corp_4x3_re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4x3_rev1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Segoe 4-3 template-template_August-15-2007">
  <a:themeElements>
    <a:clrScheme name="1_Blue Segoe 4-3 template-template_August-15-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fontScheme name="1_Blue Segoe 4-3 template-template_August-15-2007">
      <a:majorFont>
        <a:latin typeface="Segoe"/>
        <a:ea typeface=""/>
        <a:cs typeface="Arial"/>
      </a:majorFont>
      <a:minorFont>
        <a:latin typeface="Sego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ue Segoe 4-3 template-template_August-15-2007 1">
        <a:dk1>
          <a:srgbClr val="050595"/>
        </a:dk1>
        <a:lt1>
          <a:srgbClr val="FFFFFF"/>
        </a:lt1>
        <a:dk2>
          <a:srgbClr val="000000"/>
        </a:dk2>
        <a:lt2>
          <a:srgbClr val="FFFF99"/>
        </a:lt2>
        <a:accent1>
          <a:srgbClr val="FFC000"/>
        </a:accent1>
        <a:accent2>
          <a:srgbClr val="3497AE"/>
        </a:accent2>
        <a:accent3>
          <a:srgbClr val="AAAAAA"/>
        </a:accent3>
        <a:accent4>
          <a:srgbClr val="DADADA"/>
        </a:accent4>
        <a:accent5>
          <a:srgbClr val="FFDCAA"/>
        </a:accent5>
        <a:accent6>
          <a:srgbClr val="2E889D"/>
        </a:accent6>
        <a:hlink>
          <a:srgbClr val="F3EB4F"/>
        </a:hlink>
        <a:folHlink>
          <a:srgbClr val="7DDD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CM template">
  <a:themeElements>
    <a:clrScheme name="">
      <a:dk1>
        <a:srgbClr val="000000"/>
      </a:dk1>
      <a:lt1>
        <a:srgbClr val="F3F3F3"/>
      </a:lt1>
      <a:dk2>
        <a:srgbClr val="034F9F"/>
      </a:dk2>
      <a:lt2>
        <a:srgbClr val="FE9B03"/>
      </a:lt2>
      <a:accent1>
        <a:srgbClr val="9936E5"/>
      </a:accent1>
      <a:accent2>
        <a:srgbClr val="E8349C"/>
      </a:accent2>
      <a:accent3>
        <a:srgbClr val="AAB2CD"/>
      </a:accent3>
      <a:accent4>
        <a:srgbClr val="D0D0D0"/>
      </a:accent4>
      <a:accent5>
        <a:srgbClr val="CAAEF0"/>
      </a:accent5>
      <a:accent6>
        <a:srgbClr val="D22E8D"/>
      </a:accent6>
      <a:hlink>
        <a:srgbClr val="00B7A5"/>
      </a:hlink>
      <a:folHlink>
        <a:srgbClr val="F35B1B"/>
      </a:folHlink>
    </a:clrScheme>
    <a:fontScheme name="ACM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rgbClr val="000000"/>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FF"/>
            </a:solidFill>
            <a:effectLst/>
            <a:latin typeface="Times New Roman" pitchFamily="18" charset="0"/>
          </a:defRPr>
        </a:defPPr>
      </a:lstStyle>
    </a:lnDef>
  </a:objectDefaults>
  <a:extraClrSchemeLst>
    <a:extraClrScheme>
      <a:clrScheme name="ACM templa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CM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ACM templa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CM templa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CM templa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CM templa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ACM templa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revSlide">
  <a:themeElements>
    <a:clrScheme name="1_trevSlide 9">
      <a:dk1>
        <a:srgbClr val="FFFFFF"/>
      </a:dk1>
      <a:lt1>
        <a:srgbClr val="FF9933"/>
      </a:lt1>
      <a:dk2>
        <a:srgbClr val="1D315B"/>
      </a:dk2>
      <a:lt2>
        <a:srgbClr val="660066"/>
      </a:lt2>
      <a:accent1>
        <a:srgbClr val="FFCC00"/>
      </a:accent1>
      <a:accent2>
        <a:srgbClr val="990033"/>
      </a:accent2>
      <a:accent3>
        <a:srgbClr val="ABADB5"/>
      </a:accent3>
      <a:accent4>
        <a:srgbClr val="DA822A"/>
      </a:accent4>
      <a:accent5>
        <a:srgbClr val="FFE2AA"/>
      </a:accent5>
      <a:accent6>
        <a:srgbClr val="8A002D"/>
      </a:accent6>
      <a:hlink>
        <a:srgbClr val="336600"/>
      </a:hlink>
      <a:folHlink>
        <a:srgbClr val="007FAC"/>
      </a:folHlink>
    </a:clrScheme>
    <a:fontScheme name="1_trev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bg1"/>
          </a:solidFill>
          <a:prstDash val="solid"/>
          <a:round/>
          <a:headEnd type="none" w="med" len="med"/>
          <a:tailEnd type="none" w="med" len="med"/>
        </a:ln>
        <a:effectLst/>
      </a:spPr>
      <a:bodyPr vert="horz" wrap="square" lIns="80167" tIns="40084" rIns="80167" bIns="40084" numCol="1" anchor="ctr" anchorCtr="0" compatLnSpc="1">
        <a:prstTxWarp prst="textNoShape">
          <a:avLst/>
        </a:prstTxWarp>
      </a:bodyPr>
      <a:lstStyle>
        <a:def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38100" cap="flat" cmpd="sng" algn="ctr">
          <a:solidFill>
            <a:schemeClr val="bg1"/>
          </a:solidFill>
          <a:prstDash val="solid"/>
          <a:round/>
          <a:headEnd type="none" w="med" len="med"/>
          <a:tailEnd type="none" w="med" len="med"/>
        </a:ln>
        <a:effectLst/>
      </a:spPr>
      <a:bodyPr vert="horz" wrap="square" lIns="80167" tIns="40084" rIns="80167" bIns="40084" numCol="1" anchor="ctr" anchorCtr="0" compatLnSpc="1">
        <a:prstTxWarp prst="textNoShape">
          <a:avLst/>
        </a:prstTxWarp>
      </a:bodyPr>
      <a:lstStyle>
        <a:def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1_trevSlide 1">
        <a:dk1>
          <a:srgbClr val="80B7C0"/>
        </a:dk1>
        <a:lt1>
          <a:srgbClr val="FFFFFF"/>
        </a:lt1>
        <a:dk2>
          <a:srgbClr val="000066"/>
        </a:dk2>
        <a:lt2>
          <a:srgbClr val="4F647E"/>
        </a:lt2>
        <a:accent1>
          <a:srgbClr val="F49766"/>
        </a:accent1>
        <a:accent2>
          <a:srgbClr val="8866A6"/>
        </a:accent2>
        <a:accent3>
          <a:srgbClr val="AAAAB8"/>
        </a:accent3>
        <a:accent4>
          <a:srgbClr val="DADADA"/>
        </a:accent4>
        <a:accent5>
          <a:srgbClr val="F8C9B8"/>
        </a:accent5>
        <a:accent6>
          <a:srgbClr val="7B5C96"/>
        </a:accent6>
        <a:hlink>
          <a:srgbClr val="9C484F"/>
        </a:hlink>
        <a:folHlink>
          <a:srgbClr val="749285"/>
        </a:folHlink>
      </a:clrScheme>
      <a:clrMap bg1="dk2" tx1="lt1" bg2="dk1" tx2="lt2" accent1="accent1" accent2="accent2" accent3="accent3" accent4="accent4" accent5="accent5" accent6="accent6" hlink="hlink" folHlink="folHlink"/>
    </a:extraClrScheme>
    <a:extraClrScheme>
      <a:clrScheme name="1_trevSlide 2">
        <a:dk1>
          <a:srgbClr val="80B7C0"/>
        </a:dk1>
        <a:lt1>
          <a:srgbClr val="FFFFFF"/>
        </a:lt1>
        <a:dk2>
          <a:srgbClr val="000066"/>
        </a:dk2>
        <a:lt2>
          <a:srgbClr val="FFFFFF"/>
        </a:lt2>
        <a:accent1>
          <a:srgbClr val="E86514"/>
        </a:accent1>
        <a:accent2>
          <a:srgbClr val="5D32A4"/>
        </a:accent2>
        <a:accent3>
          <a:srgbClr val="AAAAB8"/>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1_trevSlide 3">
        <a:dk1>
          <a:srgbClr val="80B7C0"/>
        </a:dk1>
        <a:lt1>
          <a:srgbClr val="FFFFFF"/>
        </a:lt1>
        <a:dk2>
          <a:srgbClr val="00325F"/>
        </a:dk2>
        <a:lt2>
          <a:srgbClr val="FFFFFF"/>
        </a:lt2>
        <a:accent1>
          <a:srgbClr val="E86514"/>
        </a:accent1>
        <a:accent2>
          <a:srgbClr val="5D32A4"/>
        </a:accent2>
        <a:accent3>
          <a:srgbClr val="AAADB6"/>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1_trevSlide 4">
        <a:dk1>
          <a:srgbClr val="80B7C0"/>
        </a:dk1>
        <a:lt1>
          <a:srgbClr val="FFFFFF"/>
        </a:lt1>
        <a:dk2>
          <a:srgbClr val="1D315B"/>
        </a:dk2>
        <a:lt2>
          <a:srgbClr val="FFFFFF"/>
        </a:lt2>
        <a:accent1>
          <a:srgbClr val="E86514"/>
        </a:accent1>
        <a:accent2>
          <a:srgbClr val="5D32A4"/>
        </a:accent2>
        <a:accent3>
          <a:srgbClr val="ABADB5"/>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1_trevSlide 5">
        <a:dk1>
          <a:srgbClr val="80B7C0"/>
        </a:dk1>
        <a:lt1>
          <a:srgbClr val="FFFFFF"/>
        </a:lt1>
        <a:dk2>
          <a:srgbClr val="1D315B"/>
        </a:dk2>
        <a:lt2>
          <a:srgbClr val="FFFFFF"/>
        </a:lt2>
        <a:accent1>
          <a:srgbClr val="FFCC00"/>
        </a:accent1>
        <a:accent2>
          <a:srgbClr val="CC0000"/>
        </a:accent2>
        <a:accent3>
          <a:srgbClr val="ABADB5"/>
        </a:accent3>
        <a:accent4>
          <a:srgbClr val="DADADA"/>
        </a:accent4>
        <a:accent5>
          <a:srgbClr val="FFE2AA"/>
        </a:accent5>
        <a:accent6>
          <a:srgbClr val="B90000"/>
        </a:accent6>
        <a:hlink>
          <a:srgbClr val="33CC33"/>
        </a:hlink>
        <a:folHlink>
          <a:srgbClr val="6600FF"/>
        </a:folHlink>
      </a:clrScheme>
      <a:clrMap bg1="dk2" tx1="lt1" bg2="dk1" tx2="lt2" accent1="accent1" accent2="accent2" accent3="accent3" accent4="accent4" accent5="accent5" accent6="accent6" hlink="hlink" folHlink="folHlink"/>
    </a:extraClrScheme>
    <a:extraClrScheme>
      <a:clrScheme name="1_trevSlide 6">
        <a:dk1>
          <a:srgbClr val="80B7C0"/>
        </a:dk1>
        <a:lt1>
          <a:srgbClr val="FF9933"/>
        </a:lt1>
        <a:dk2>
          <a:srgbClr val="1D315B"/>
        </a:dk2>
        <a:lt2>
          <a:srgbClr val="990099"/>
        </a:lt2>
        <a:accent1>
          <a:srgbClr val="FFCC00"/>
        </a:accent1>
        <a:accent2>
          <a:srgbClr val="CC0000"/>
        </a:accent2>
        <a:accent3>
          <a:srgbClr val="ABADB5"/>
        </a:accent3>
        <a:accent4>
          <a:srgbClr val="DA822A"/>
        </a:accent4>
        <a:accent5>
          <a:srgbClr val="FFE2AA"/>
        </a:accent5>
        <a:accent6>
          <a:srgbClr val="B90000"/>
        </a:accent6>
        <a:hlink>
          <a:srgbClr val="33CC33"/>
        </a:hlink>
        <a:folHlink>
          <a:srgbClr val="6600FF"/>
        </a:folHlink>
      </a:clrScheme>
      <a:clrMap bg1="dk2" tx1="lt1" bg2="dk1" tx2="lt2" accent1="accent1" accent2="accent2" accent3="accent3" accent4="accent4" accent5="accent5" accent6="accent6" hlink="hlink" folHlink="folHlink"/>
    </a:extraClrScheme>
    <a:extraClrScheme>
      <a:clrScheme name="1_trevSlide 7">
        <a:dk1>
          <a:srgbClr val="FFFFFF"/>
        </a:dk1>
        <a:lt1>
          <a:srgbClr val="FF9933"/>
        </a:lt1>
        <a:dk2>
          <a:srgbClr val="1D315B"/>
        </a:dk2>
        <a:lt2>
          <a:srgbClr val="800080"/>
        </a:lt2>
        <a:accent1>
          <a:srgbClr val="FFCC00"/>
        </a:accent1>
        <a:accent2>
          <a:srgbClr val="990033"/>
        </a:accent2>
        <a:accent3>
          <a:srgbClr val="ABADB5"/>
        </a:accent3>
        <a:accent4>
          <a:srgbClr val="DA822A"/>
        </a:accent4>
        <a:accent5>
          <a:srgbClr val="FFE2AA"/>
        </a:accent5>
        <a:accent6>
          <a:srgbClr val="8A002D"/>
        </a:accent6>
        <a:hlink>
          <a:srgbClr val="009900"/>
        </a:hlink>
        <a:folHlink>
          <a:srgbClr val="0099CC"/>
        </a:folHlink>
      </a:clrScheme>
      <a:clrMap bg1="dk2" tx1="lt1" bg2="dk1" tx2="lt2" accent1="accent1" accent2="accent2" accent3="accent3" accent4="accent4" accent5="accent5" accent6="accent6" hlink="hlink" folHlink="folHlink"/>
    </a:extraClrScheme>
    <a:extraClrScheme>
      <a:clrScheme name="1_trevSlide 8">
        <a:dk1>
          <a:srgbClr val="FFFFFF"/>
        </a:dk1>
        <a:lt1>
          <a:srgbClr val="FF9933"/>
        </a:lt1>
        <a:dk2>
          <a:srgbClr val="1D315B"/>
        </a:dk2>
        <a:lt2>
          <a:srgbClr val="800080"/>
        </a:lt2>
        <a:accent1>
          <a:srgbClr val="FFCC00"/>
        </a:accent1>
        <a:accent2>
          <a:srgbClr val="990033"/>
        </a:accent2>
        <a:accent3>
          <a:srgbClr val="ABADB5"/>
        </a:accent3>
        <a:accent4>
          <a:srgbClr val="DA822A"/>
        </a:accent4>
        <a:accent5>
          <a:srgbClr val="FFE2AA"/>
        </a:accent5>
        <a:accent6>
          <a:srgbClr val="8A002D"/>
        </a:accent6>
        <a:hlink>
          <a:srgbClr val="009900"/>
        </a:hlink>
        <a:folHlink>
          <a:srgbClr val="007FAC"/>
        </a:folHlink>
      </a:clrScheme>
      <a:clrMap bg1="dk2" tx1="lt1" bg2="dk1" tx2="lt2" accent1="accent1" accent2="accent2" accent3="accent3" accent4="accent4" accent5="accent5" accent6="accent6" hlink="hlink" folHlink="folHlink"/>
    </a:extraClrScheme>
    <a:extraClrScheme>
      <a:clrScheme name="1_trevSlide 9">
        <a:dk1>
          <a:srgbClr val="FFFFFF"/>
        </a:dk1>
        <a:lt1>
          <a:srgbClr val="FF9933"/>
        </a:lt1>
        <a:dk2>
          <a:srgbClr val="1D315B"/>
        </a:dk2>
        <a:lt2>
          <a:srgbClr val="660066"/>
        </a:lt2>
        <a:accent1>
          <a:srgbClr val="FFCC00"/>
        </a:accent1>
        <a:accent2>
          <a:srgbClr val="990033"/>
        </a:accent2>
        <a:accent3>
          <a:srgbClr val="ABADB5"/>
        </a:accent3>
        <a:accent4>
          <a:srgbClr val="DA822A"/>
        </a:accent4>
        <a:accent5>
          <a:srgbClr val="FFE2AA"/>
        </a:accent5>
        <a:accent6>
          <a:srgbClr val="8A002D"/>
        </a:accent6>
        <a:hlink>
          <a:srgbClr val="336600"/>
        </a:hlink>
        <a:folHlink>
          <a:srgbClr val="007FAC"/>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2.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3.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4.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5.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6.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7.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8.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12137</TotalTime>
  <Words>3460</Words>
  <Application>Microsoft Office PowerPoint</Application>
  <PresentationFormat>Widescreen</PresentationFormat>
  <Paragraphs>737</Paragraphs>
  <Slides>94</Slides>
  <Notes>14</Notes>
  <HiddenSlides>9</HiddenSlides>
  <MMClips>0</MMClips>
  <ScaleCrop>false</ScaleCrop>
  <HeadingPairs>
    <vt:vector size="8" baseType="variant">
      <vt:variant>
        <vt:lpstr>Fonts Used</vt:lpstr>
      </vt:variant>
      <vt:variant>
        <vt:i4>11</vt:i4>
      </vt:variant>
      <vt:variant>
        <vt:lpstr>Theme</vt:lpstr>
      </vt:variant>
      <vt:variant>
        <vt:i4>25</vt:i4>
      </vt:variant>
      <vt:variant>
        <vt:lpstr>Embedded OLE Servers</vt:lpstr>
      </vt:variant>
      <vt:variant>
        <vt:i4>1</vt:i4>
      </vt:variant>
      <vt:variant>
        <vt:lpstr>Slide Titles</vt:lpstr>
      </vt:variant>
      <vt:variant>
        <vt:i4>94</vt:i4>
      </vt:variant>
    </vt:vector>
  </HeadingPairs>
  <TitlesOfParts>
    <vt:vector size="131" baseType="lpstr">
      <vt:lpstr>Arial</vt:lpstr>
      <vt:lpstr>Calibri</vt:lpstr>
      <vt:lpstr>Calibri Light</vt:lpstr>
      <vt:lpstr>Courier</vt:lpstr>
      <vt:lpstr>Segoe</vt:lpstr>
      <vt:lpstr>Segoe UI</vt:lpstr>
      <vt:lpstr>Segoe UI Light</vt:lpstr>
      <vt:lpstr>Symbol</vt:lpstr>
      <vt:lpstr>Times New Roman</vt:lpstr>
      <vt:lpstr>Trebuchet MS</vt:lpstr>
      <vt:lpstr>Wingdings</vt:lpstr>
      <vt:lpstr>Office Theme</vt:lpstr>
      <vt:lpstr>LACSI06</vt:lpstr>
      <vt:lpstr>Default Design</vt:lpstr>
      <vt:lpstr>1_PPT_Template_Corp_4x3_Claw</vt:lpstr>
      <vt:lpstr>3_Blue Segoe 4-3 template-template_August-15-2007</vt:lpstr>
      <vt:lpstr>5_Office Theme</vt:lpstr>
      <vt:lpstr>ACM template</vt:lpstr>
      <vt:lpstr>4_Default Design</vt:lpstr>
      <vt:lpstr>1_trevSlide</vt:lpstr>
      <vt:lpstr>7_Default Design</vt:lpstr>
      <vt:lpstr>13_Office Theme</vt:lpstr>
      <vt:lpstr>17_Office Theme</vt:lpstr>
      <vt:lpstr>18_Office Theme</vt:lpstr>
      <vt:lpstr>20_Office Theme</vt:lpstr>
      <vt:lpstr>DarrellWest_Template_16x9_v4</vt:lpstr>
      <vt:lpstr>1_Office Theme</vt:lpstr>
      <vt:lpstr>Overheads</vt:lpstr>
      <vt:lpstr>4_Office Theme</vt:lpstr>
      <vt:lpstr>1_Default Design</vt:lpstr>
      <vt:lpstr>2_Office Theme</vt:lpstr>
      <vt:lpstr>11_Default Design</vt:lpstr>
      <vt:lpstr>8_Default Design</vt:lpstr>
      <vt:lpstr>10_Default Design</vt:lpstr>
      <vt:lpstr>14_Office Theme</vt:lpstr>
      <vt:lpstr>6_Office Theme</vt:lpstr>
      <vt:lpstr>Worksheet</vt:lpstr>
      <vt:lpstr>A Half-century of Supercomputing History Personal Reminiscences:  Engineer, researcher, bureaucrat, supporter, investor, critic, &amp; historian of the  amazing race.  </vt:lpstr>
      <vt:lpstr>Abstract </vt:lpstr>
      <vt:lpstr>Supercomputing ideas &amp; machines: Speed, parallelism, standards, &amp; cost </vt:lpstr>
      <vt:lpstr>Top 20+ Supercomputing events: recipes, standards, plans, and prizes</vt:lpstr>
      <vt:lpstr>The ideal Supercomputer:  Speed, memory, and parallelism (scaling) </vt:lpstr>
      <vt:lpstr>PowerPoint Presentation</vt:lpstr>
      <vt:lpstr>PowerPoint Presentation</vt:lpstr>
      <vt:lpstr>Supercomputer attributes (besides being today’s largest computer)</vt:lpstr>
      <vt:lpstr>PowerPoint Presentation</vt:lpstr>
      <vt:lpstr>1960: UNIVAC, IBM, and Manchester U.</vt:lpstr>
      <vt:lpstr>Mainframe? Supercomputer?: LARC</vt:lpstr>
      <vt:lpstr>LARC at LLNL c1960 Fernbach, Harold Brown, EdwardTeller</vt:lpstr>
      <vt:lpstr>Neil Lincoln’s Reminiscences of computer architecture and computer design at Control Data Corporation</vt:lpstr>
      <vt:lpstr>Mainframe? Supercomputer?: Stretch, Harvest</vt:lpstr>
      <vt:lpstr>IBM SMS Modules for Stretch</vt:lpstr>
      <vt:lpstr>IBM Stretch c1961 &amp; 360/91 c1965 consoles!</vt:lpstr>
      <vt:lpstr>Ferranti/Manchester Atlas c1961 (One million instructions per second)</vt:lpstr>
      <vt:lpstr>Fortran 1957, ’60, … ‘08</vt:lpstr>
      <vt:lpstr>IBM System \360  April 6, 1964 Converging Calculation and  Record Keeping</vt:lpstr>
      <vt:lpstr>CDC 6600 #1 Console &amp; frame c1964 LLNL</vt:lpstr>
      <vt:lpstr>CDC 6600 block diagram</vt:lpstr>
      <vt:lpstr>CDC 6600 registers</vt:lpstr>
      <vt:lpstr>Two CDC 7600s and LLNL c1969</vt:lpstr>
      <vt:lpstr>Neil Lincoln’s Reminiscences of computer architecture and computer design at Control Data Corporation</vt:lpstr>
      <vt:lpstr>Thought in 1964  when I heard about the 6600:  “Holy s**t!” How did they do that?</vt:lpstr>
      <vt:lpstr>LLNL Octopus hub PDP-6   c1965 256Kword,  36 bits/word</vt:lpstr>
      <vt:lpstr>PDP-6 …</vt:lpstr>
      <vt:lpstr>Search for parallelism constrained by Amdahl’s Law</vt:lpstr>
      <vt:lpstr>Amdahl’s law c1967…the limit of parallelism</vt:lpstr>
      <vt:lpstr>ILLIAC IV: Uof IL  at NASA in1971</vt:lpstr>
      <vt:lpstr>CDC STAR 100 at LLNL</vt:lpstr>
      <vt:lpstr>Parallela</vt:lpstr>
      <vt:lpstr>Adapteva: Parallella (Kickstarter $s) 100 Gflops 800 Mhz; 2 Watts</vt:lpstr>
      <vt:lpstr>Cray-1 c1976: Supercomputer … vector era</vt:lpstr>
      <vt:lpstr>PowerPoint Presentation</vt:lpstr>
      <vt:lpstr>Cray 1 processor block diagram… see 6600</vt:lpstr>
      <vt:lpstr>Shared Memory: Cray Vector Systems</vt:lpstr>
      <vt:lpstr>Fenton-Tantos  Desktop Cray 1 or XMP  at 0.1 size.</vt:lpstr>
      <vt:lpstr>Cray Era Computers: 1964-1994</vt:lpstr>
      <vt:lpstr>Capability versus Capacity</vt:lpstr>
      <vt:lpstr>VAX-11/780 c1977 32 bit super minicomputer</vt:lpstr>
      <vt:lpstr>VAXen (1977) a super-minicomputer  became a “personal supercomputer”</vt:lpstr>
      <vt:lpstr>VAX Strategy 1979 … VMS Clusters 1984 big computers = interconnected minicomputers</vt:lpstr>
      <vt:lpstr>1982-1984 : The Lax Report to NSF’s NSB for NSF Advanced Scientific Computing</vt:lpstr>
      <vt:lpstr>Trickle Down: mini-supercomputers c1985</vt:lpstr>
      <vt:lpstr>Ardent Titan Graphics Personal Supercomputer</vt:lpstr>
      <vt:lpstr>1987: The personal graphics supercomputer </vt:lpstr>
      <vt:lpstr>Search for the next supercomputer: the 1983-1993 transition to multicomputers</vt:lpstr>
      <vt:lpstr>1982 The Japanese are Coming!</vt:lpstr>
      <vt:lpstr>Threat Response: Kickoff of DARPA’s SCI program c1984…   Steve Squires, DARPA &amp;  Gordon Bell, Encore seated at our “Cray”.     10+ years later:  “Killer micros” Clusters  become standard</vt:lpstr>
      <vt:lpstr>PowerPoint Presentation</vt:lpstr>
      <vt:lpstr>TTL &amp; ECL to  CMOS transition…  Enter the “Killer Micro”!</vt:lpstr>
      <vt:lpstr>1983 Caltech Cosmic Cube 8 node prototype (‘82) &amp; 64 node ‘83 Intel iPSC 64 Personal Supercomputer ‘85</vt:lpstr>
      <vt:lpstr>Amdahl’s law… the limit of parallelism</vt:lpstr>
      <vt:lpstr>Bell Prize for Parallelism, July 1987</vt:lpstr>
      <vt:lpstr>PowerPoint Presentation</vt:lpstr>
      <vt:lpstr>Gustafson’s Law Benner, Gustafson, Montry winners of first Gordon Bell Prize </vt:lpstr>
      <vt:lpstr>1989: The “killer micros” –Eugene Brooks, LLNL </vt:lpstr>
      <vt:lpstr>By 1996 supercomputing will be done predominately with &gt;1000 processors       –D. Hillis, 1991</vt:lpstr>
      <vt:lpstr>Grand Challenge problems c1992</vt:lpstr>
      <vt:lpstr>1994: Computers will All be Scalable </vt:lpstr>
      <vt:lpstr>Top500.org Linpack Ranking 1993</vt:lpstr>
      <vt:lpstr>Top500 #1 @ 60 Gflops: June 1993</vt:lpstr>
      <vt:lpstr>1994: MPI 1.0 Massage Passing Interface</vt:lpstr>
      <vt:lpstr>Beowulf: Computer Cluster by Don Becker &amp; Tom Sterling, NASA 1994</vt:lpstr>
      <vt:lpstr>Lost: The search for parallelism c1983-1997 DOE and DARPA Adv. Sci Comp. Initiative </vt:lpstr>
      <vt:lpstr>ASCI: Accelerated Strategic Computing Initiative  =&gt;ASC: Advanced Simulation and Computing from Alex R. Larzelere II, History of ASCI, 1995-2005 </vt:lpstr>
      <vt:lpstr>ASCI Red 1997-2005 at Sandia National Lab</vt:lpstr>
      <vt:lpstr>Japanese Earth Simulator (NEC) 2002-2004 35 Teraflops 5,000 vector processors …Stimulant for ASCI</vt:lpstr>
      <vt:lpstr>IBM BlueGene/L Nov 2004-2007 at LLNL:  212Kcores, 600 Tflops</vt:lpstr>
      <vt:lpstr>PowerPoint Presentation</vt:lpstr>
      <vt:lpstr>Three top500 2011-2014</vt:lpstr>
      <vt:lpstr>Fujitsu K Riken Computer  c1/2012</vt:lpstr>
      <vt:lpstr>LLNL Sequoia 17 Petaflops… Tops500 #1 June 2012</vt:lpstr>
      <vt:lpstr>ORNL Titan Cray Supercomputer</vt:lpstr>
      <vt:lpstr>Tianh-2: Top500, June 2013-present 54.9 PAP petaflops; 1.4 Pbytes, 17.6 MWatt</vt:lpstr>
      <vt:lpstr>Three top500 2011-2014</vt:lpstr>
      <vt:lpstr>2015: 100 petaflops; 2018: 1 exaflops</vt:lpstr>
      <vt:lpstr>Challenge i.e. change in HPC to come</vt:lpstr>
      <vt:lpstr>The End</vt:lpstr>
      <vt:lpstr>Result: The End of Historic Scaling</vt:lpstr>
      <vt:lpstr>Top 500 1993-2013</vt:lpstr>
      <vt:lpstr>Top500: Rmax, Cores, Kwatts</vt:lpstr>
      <vt:lpstr>HPC and Clouds:  Twins Separated At Birth Numbers versus Records</vt:lpstr>
      <vt:lpstr>Traditional Datacenter Builds </vt:lpstr>
      <vt:lpstr>The end</vt:lpstr>
      <vt:lpstr>Computer ops/sec x word length / $</vt:lpstr>
      <vt:lpstr>HPC and Clouds:  Twins Separated At Birth Numbers versus Records</vt:lpstr>
      <vt:lpstr>Technical (HPC) vs. Commercial (Cloud)</vt:lpstr>
      <vt:lpstr>HPC &amp; Cloud: Twins, Separated at Birth (Computation versus Storage Centric)</vt:lpstr>
      <vt:lpstr>PowerPoint Presentation</vt:lpstr>
      <vt:lpstr>Traditional Datacenter Builds </vt:lpstr>
      <vt:lpstr>Microsoft Data Center Scale</vt:lpstr>
      <vt:lpstr>2.1 Mwatt Wind turbines, South Australia 4 to power Sequoia; 8 to power Tianhe-2  10-20 to power an Amazon, Google, Microsoft data center</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gbell</dc:creator>
  <cp:lastModifiedBy>Gordon Bell</cp:lastModifiedBy>
  <cp:revision>505</cp:revision>
  <dcterms:created xsi:type="dcterms:W3CDTF">2008-08-16T04:44:36Z</dcterms:created>
  <dcterms:modified xsi:type="dcterms:W3CDTF">2014-11-18T23:00:13Z</dcterms:modified>
</cp:coreProperties>
</file>